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300" r:id="rId4"/>
    <p:sldId id="259" r:id="rId5"/>
    <p:sldId id="294" r:id="rId6"/>
    <p:sldId id="258" r:id="rId7"/>
    <p:sldId id="260" r:id="rId8"/>
    <p:sldId id="318" r:id="rId9"/>
    <p:sldId id="272" r:id="rId10"/>
    <p:sldId id="273" r:id="rId11"/>
    <p:sldId id="292" r:id="rId12"/>
    <p:sldId id="276" r:id="rId13"/>
    <p:sldId id="319" r:id="rId14"/>
    <p:sldId id="303" r:id="rId15"/>
    <p:sldId id="271" r:id="rId16"/>
    <p:sldId id="304" r:id="rId17"/>
    <p:sldId id="289" r:id="rId18"/>
    <p:sldId id="320" r:id="rId19"/>
    <p:sldId id="321" r:id="rId20"/>
    <p:sldId id="275" r:id="rId21"/>
    <p:sldId id="279" r:id="rId22"/>
    <p:sldId id="297" r:id="rId23"/>
    <p:sldId id="281" r:id="rId24"/>
    <p:sldId id="282" r:id="rId25"/>
    <p:sldId id="290" r:id="rId26"/>
    <p:sldId id="312" r:id="rId27"/>
    <p:sldId id="266" r:id="rId28"/>
    <p:sldId id="283" r:id="rId29"/>
    <p:sldId id="287" r:id="rId30"/>
    <p:sldId id="286" r:id="rId31"/>
    <p:sldId id="307" r:id="rId32"/>
    <p:sldId id="311" r:id="rId33"/>
    <p:sldId id="308" r:id="rId34"/>
    <p:sldId id="316" r:id="rId35"/>
    <p:sldId id="278" r:id="rId36"/>
    <p:sldId id="288" r:id="rId37"/>
    <p:sldId id="298" r:id="rId38"/>
    <p:sldId id="299" r:id="rId39"/>
    <p:sldId id="322" r:id="rId40"/>
    <p:sldId id="323" r:id="rId41"/>
    <p:sldId id="324" r:id="rId42"/>
    <p:sldId id="301" r:id="rId43"/>
    <p:sldId id="296" r:id="rId44"/>
    <p:sldId id="317" r:id="rId45"/>
    <p:sldId id="295" r:id="rId46"/>
    <p:sldId id="261" r:id="rId47"/>
    <p:sldId id="305" r:id="rId48"/>
    <p:sldId id="309" r:id="rId49"/>
    <p:sldId id="313" r:id="rId50"/>
    <p:sldId id="314" r:id="rId51"/>
    <p:sldId id="302" r:id="rId52"/>
    <p:sldId id="31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DBDBD"/>
    <a:srgbClr val="FF0000"/>
    <a:srgbClr val="AEBCD9"/>
    <a:srgbClr val="A1BCF7"/>
    <a:srgbClr val="FD9F07"/>
    <a:srgbClr val="19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5065" autoAdjust="0"/>
  </p:normalViewPr>
  <p:slideViewPr>
    <p:cSldViewPr snapToGrid="0">
      <p:cViewPr varScale="1">
        <p:scale>
          <a:sx n="59" d="100"/>
          <a:sy n="59" d="100"/>
        </p:scale>
        <p:origin x="100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éd Burger" userId="1f4eea4954aa6578" providerId="LiveId" clId="{F4294AB1-AA37-4A1A-8B0C-450C82FD285C}"/>
    <pc:docChg chg="undo custSel addSld delSld modSld sldOrd modMainMaster">
      <pc:chgData name="Alfréd Burger" userId="1f4eea4954aa6578" providerId="LiveId" clId="{F4294AB1-AA37-4A1A-8B0C-450C82FD285C}" dt="2024-03-22T16:26:14.223" v="5961" actId="1036"/>
      <pc:docMkLst>
        <pc:docMk/>
      </pc:docMkLst>
      <pc:sldChg chg="delSp modSp mod modClrScheme chgLayout">
        <pc:chgData name="Alfréd Burger" userId="1f4eea4954aa6578" providerId="LiveId" clId="{F4294AB1-AA37-4A1A-8B0C-450C82FD285C}" dt="2024-03-18T20:04:02.725" v="1925" actId="478"/>
        <pc:sldMkLst>
          <pc:docMk/>
          <pc:sldMk cId="3751343541" sldId="256"/>
        </pc:sldMkLst>
        <pc:spChg chg="del mod ord">
          <ac:chgData name="Alfréd Burger" userId="1f4eea4954aa6578" providerId="LiveId" clId="{F4294AB1-AA37-4A1A-8B0C-450C82FD285C}" dt="2024-03-18T20:04:02.725" v="1925" actId="478"/>
          <ac:spMkLst>
            <pc:docMk/>
            <pc:sldMk cId="3751343541" sldId="256"/>
            <ac:spMk id="4" creationId="{622E653E-B643-19F6-A98E-CEB804E53505}"/>
          </ac:spMkLst>
        </pc:spChg>
        <pc:spChg chg="del">
          <ac:chgData name="Alfréd Burger" userId="1f4eea4954aa6578" providerId="LiveId" clId="{F4294AB1-AA37-4A1A-8B0C-450C82FD285C}" dt="2024-03-18T20:03:57.076" v="1923" actId="700"/>
          <ac:spMkLst>
            <pc:docMk/>
            <pc:sldMk cId="3751343541" sldId="256"/>
            <ac:spMk id="5" creationId="{C2D90E54-614E-2D66-3F53-D66433FEF245}"/>
          </ac:spMkLst>
        </pc:spChg>
      </pc:sldChg>
      <pc:sldChg chg="addSp modSp mod">
        <pc:chgData name="Alfréd Burger" userId="1f4eea4954aa6578" providerId="LiveId" clId="{F4294AB1-AA37-4A1A-8B0C-450C82FD285C}" dt="2024-03-21T11:32:54.511" v="2668" actId="790"/>
        <pc:sldMkLst>
          <pc:docMk/>
          <pc:sldMk cId="3757816132" sldId="257"/>
        </pc:sldMkLst>
        <pc:spChg chg="mod">
          <ac:chgData name="Alfréd Burger" userId="1f4eea4954aa6578" providerId="LiveId" clId="{F4294AB1-AA37-4A1A-8B0C-450C82FD285C}" dt="2024-03-21T11:32:54.511" v="2668" actId="790"/>
          <ac:spMkLst>
            <pc:docMk/>
            <pc:sldMk cId="3757816132" sldId="257"/>
            <ac:spMk id="4" creationId="{04703FFA-6283-0973-82AC-DAAEB3AF18C6}"/>
          </ac:spMkLst>
        </pc:spChg>
        <pc:spChg chg="mod">
          <ac:chgData name="Alfréd Burger" userId="1f4eea4954aa6578" providerId="LiveId" clId="{F4294AB1-AA37-4A1A-8B0C-450C82FD285C}" dt="2024-03-18T16:53:00.115" v="987" actId="14100"/>
          <ac:spMkLst>
            <pc:docMk/>
            <pc:sldMk cId="3757816132" sldId="257"/>
            <ac:spMk id="5" creationId="{1C738F67-1B0B-1728-B32E-4EF1F3C4BFB5}"/>
          </ac:spMkLst>
        </pc:spChg>
        <pc:picChg chg="add mod">
          <ac:chgData name="Alfréd Burger" userId="1f4eea4954aa6578" providerId="LiveId" clId="{F4294AB1-AA37-4A1A-8B0C-450C82FD285C}" dt="2024-03-18T19:52:13.255" v="1840" actId="1076"/>
          <ac:picMkLst>
            <pc:docMk/>
            <pc:sldMk cId="3757816132" sldId="257"/>
            <ac:picMk id="3" creationId="{FA91ED45-D5E0-3395-F915-81E591BD0A12}"/>
          </ac:picMkLst>
        </pc:picChg>
      </pc:sldChg>
      <pc:sldChg chg="addSp delSp modSp mod">
        <pc:chgData name="Alfréd Burger" userId="1f4eea4954aa6578" providerId="LiveId" clId="{F4294AB1-AA37-4A1A-8B0C-450C82FD285C}" dt="2024-03-21T11:32:44.036" v="2667" actId="790"/>
        <pc:sldMkLst>
          <pc:docMk/>
          <pc:sldMk cId="2292815695" sldId="258"/>
        </pc:sldMkLst>
        <pc:spChg chg="mod">
          <ac:chgData name="Alfréd Burger" userId="1f4eea4954aa6578" providerId="LiveId" clId="{F4294AB1-AA37-4A1A-8B0C-450C82FD285C}" dt="2024-03-21T11:32:44.036" v="2667" actId="790"/>
          <ac:spMkLst>
            <pc:docMk/>
            <pc:sldMk cId="2292815695" sldId="258"/>
            <ac:spMk id="2" creationId="{40465FE0-1BA0-2857-8964-5195B69347B2}"/>
          </ac:spMkLst>
        </pc:spChg>
        <pc:spChg chg="del mod">
          <ac:chgData name="Alfréd Burger" userId="1f4eea4954aa6578" providerId="LiveId" clId="{F4294AB1-AA37-4A1A-8B0C-450C82FD285C}" dt="2024-03-21T10:56:22.289" v="1979"/>
          <ac:spMkLst>
            <pc:docMk/>
            <pc:sldMk cId="2292815695" sldId="258"/>
            <ac:spMk id="3" creationId="{8C48D311-A932-DE6C-6F48-E32C40346501}"/>
          </ac:spMkLst>
        </pc:spChg>
        <pc:spChg chg="add del mod">
          <ac:chgData name="Alfréd Burger" userId="1f4eea4954aa6578" providerId="LiveId" clId="{F4294AB1-AA37-4A1A-8B0C-450C82FD285C}" dt="2024-03-21T10:16:53.037" v="1931" actId="478"/>
          <ac:spMkLst>
            <pc:docMk/>
            <pc:sldMk cId="2292815695" sldId="258"/>
            <ac:spMk id="5" creationId="{4F810C4A-A04F-91AC-F310-59236AD3F38E}"/>
          </ac:spMkLst>
        </pc:spChg>
        <pc:spChg chg="add del mod">
          <ac:chgData name="Alfréd Burger" userId="1f4eea4954aa6578" providerId="LiveId" clId="{F4294AB1-AA37-4A1A-8B0C-450C82FD285C}" dt="2024-03-21T10:57:17.178" v="1987"/>
          <ac:spMkLst>
            <pc:docMk/>
            <pc:sldMk cId="2292815695" sldId="258"/>
            <ac:spMk id="9" creationId="{6A9514BA-BD0D-1601-A59E-C08D84124DA0}"/>
          </ac:spMkLst>
        </pc:spChg>
        <pc:picChg chg="add del mod">
          <ac:chgData name="Alfréd Burger" userId="1f4eea4954aa6578" providerId="LiveId" clId="{F4294AB1-AA37-4A1A-8B0C-450C82FD285C}" dt="2024-03-21T10:16:45.265" v="1928" actId="478"/>
          <ac:picMkLst>
            <pc:docMk/>
            <pc:sldMk cId="2292815695" sldId="258"/>
            <ac:picMk id="4" creationId="{4C4B09A7-9058-5C48-C4A4-35ED36A034C3}"/>
          </ac:picMkLst>
        </pc:picChg>
        <pc:picChg chg="add del mod">
          <ac:chgData name="Alfréd Burger" userId="1f4eea4954aa6578" providerId="LiveId" clId="{F4294AB1-AA37-4A1A-8B0C-450C82FD285C}" dt="2024-03-21T10:56:45.723" v="1986" actId="478"/>
          <ac:picMkLst>
            <pc:docMk/>
            <pc:sldMk cId="2292815695" sldId="258"/>
            <ac:picMk id="7" creationId="{AFB033EC-8FB0-D118-B7D5-01D949FCF45E}"/>
          </ac:picMkLst>
        </pc:picChg>
        <pc:picChg chg="add mod">
          <ac:chgData name="Alfréd Burger" userId="1f4eea4954aa6578" providerId="LiveId" clId="{F4294AB1-AA37-4A1A-8B0C-450C82FD285C}" dt="2024-03-21T10:58:38.608" v="1991" actId="1076"/>
          <ac:picMkLst>
            <pc:docMk/>
            <pc:sldMk cId="2292815695" sldId="258"/>
            <ac:picMk id="11" creationId="{40979CA8-FB31-BCBA-CF19-D10213EFFCCA}"/>
          </ac:picMkLst>
        </pc:picChg>
      </pc:sldChg>
      <pc:sldChg chg="modSp mod ord">
        <pc:chgData name="Alfréd Burger" userId="1f4eea4954aa6578" providerId="LiveId" clId="{F4294AB1-AA37-4A1A-8B0C-450C82FD285C}" dt="2024-03-21T11:10:58.923" v="2513" actId="404"/>
        <pc:sldMkLst>
          <pc:docMk/>
          <pc:sldMk cId="3896132350" sldId="259"/>
        </pc:sldMkLst>
        <pc:spChg chg="mod">
          <ac:chgData name="Alfréd Burger" userId="1f4eea4954aa6578" providerId="LiveId" clId="{F4294AB1-AA37-4A1A-8B0C-450C82FD285C}" dt="2024-03-21T11:10:58.923" v="2513" actId="404"/>
          <ac:spMkLst>
            <pc:docMk/>
            <pc:sldMk cId="3896132350" sldId="259"/>
            <ac:spMk id="4" creationId="{8B068D12-D6DB-22AE-521F-FBD97ED20504}"/>
          </ac:spMkLst>
        </pc:spChg>
      </pc:sldChg>
      <pc:sldChg chg="addSp delSp modSp mod">
        <pc:chgData name="Alfréd Burger" userId="1f4eea4954aa6578" providerId="LiveId" clId="{F4294AB1-AA37-4A1A-8B0C-450C82FD285C}" dt="2024-03-21T13:44:38.295" v="3640" actId="1076"/>
        <pc:sldMkLst>
          <pc:docMk/>
          <pc:sldMk cId="1714986627" sldId="260"/>
        </pc:sldMkLst>
        <pc:spChg chg="mod">
          <ac:chgData name="Alfréd Burger" userId="1f4eea4954aa6578" providerId="LiveId" clId="{F4294AB1-AA37-4A1A-8B0C-450C82FD285C}" dt="2024-03-21T11:32:22.710" v="2665" actId="790"/>
          <ac:spMkLst>
            <pc:docMk/>
            <pc:sldMk cId="1714986627" sldId="260"/>
            <ac:spMk id="3" creationId="{7107B710-B92E-8397-9A5C-DE83F97078BD}"/>
          </ac:spMkLst>
        </pc:spChg>
        <pc:spChg chg="del mod">
          <ac:chgData name="Alfréd Burger" userId="1f4eea4954aa6578" providerId="LiveId" clId="{F4294AB1-AA37-4A1A-8B0C-450C82FD285C}" dt="2024-03-21T10:59:50.760" v="2065" actId="478"/>
          <ac:spMkLst>
            <pc:docMk/>
            <pc:sldMk cId="1714986627" sldId="260"/>
            <ac:spMk id="4" creationId="{084E3B1A-68BA-6C63-4A4F-00385CE0C611}"/>
          </ac:spMkLst>
        </pc:spChg>
        <pc:spChg chg="add del mod">
          <ac:chgData name="Alfréd Burger" userId="1f4eea4954aa6578" providerId="LiveId" clId="{F4294AB1-AA37-4A1A-8B0C-450C82FD285C}" dt="2024-03-21T13:32:46.630" v="3419" actId="478"/>
          <ac:spMkLst>
            <pc:docMk/>
            <pc:sldMk cId="1714986627" sldId="260"/>
            <ac:spMk id="7" creationId="{1DA42E54-DF29-2AF8-415F-CEC11E40F9AF}"/>
          </ac:spMkLst>
        </pc:spChg>
        <pc:spChg chg="add mod">
          <ac:chgData name="Alfréd Burger" userId="1f4eea4954aa6578" providerId="LiveId" clId="{F4294AB1-AA37-4A1A-8B0C-450C82FD285C}" dt="2024-03-21T13:39:07.514" v="3505" actId="767"/>
          <ac:spMkLst>
            <pc:docMk/>
            <pc:sldMk cId="1714986627" sldId="260"/>
            <ac:spMk id="14" creationId="{9FB98D13-BEB2-530E-93F7-A5F5056EA515}"/>
          </ac:spMkLst>
        </pc:spChg>
        <pc:spChg chg="add del mod">
          <ac:chgData name="Alfréd Burger" userId="1f4eea4954aa6578" providerId="LiveId" clId="{F4294AB1-AA37-4A1A-8B0C-450C82FD285C}" dt="2024-03-18T17:04:33.064" v="1157"/>
          <ac:spMkLst>
            <pc:docMk/>
            <pc:sldMk cId="1714986627" sldId="260"/>
            <ac:spMk id="15" creationId="{754D19AF-A802-E213-D9BC-57AC607C4994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6" creationId="{F6556B50-6BA4-9AF0-CF18-6DBE549B867B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7" creationId="{0B52F4B2-809F-3A66-3E7B-80AEB21BDD0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8" creationId="{1335D9ED-C83F-F7AC-B45E-7BB92FB4D93E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9" creationId="{E6B807A1-6C9E-70FA-A0F3-C5FE350956C8}"/>
          </ac:spMkLst>
        </pc:spChg>
        <pc:spChg chg="add mod">
          <ac:chgData name="Alfréd Burger" userId="1f4eea4954aa6578" providerId="LiveId" clId="{F4294AB1-AA37-4A1A-8B0C-450C82FD285C}" dt="2024-03-21T13:44:38.295" v="3640" actId="1076"/>
          <ac:spMkLst>
            <pc:docMk/>
            <pc:sldMk cId="1714986627" sldId="260"/>
            <ac:spMk id="21" creationId="{71C35BA1-60C5-359E-30FA-33813271BA3D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23" creationId="{C75E0C66-3EA0-8B7C-2D27-BE978E7AAE4C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0" creationId="{A41BDED5-B411-301B-5CF9-415035265D12}"/>
          </ac:spMkLst>
        </pc:spChg>
        <pc:spChg chg="add del">
          <ac:chgData name="Alfréd Burger" userId="1f4eea4954aa6578" providerId="LiveId" clId="{F4294AB1-AA37-4A1A-8B0C-450C82FD285C}" dt="2024-03-18T17:09:00.949" v="1213" actId="478"/>
          <ac:spMkLst>
            <pc:docMk/>
            <pc:sldMk cId="1714986627" sldId="260"/>
            <ac:spMk id="31" creationId="{BAA23F11-9009-72AA-9D2F-3213E22B2760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2" creationId="{13DB4B66-D734-BDFD-73E8-3FF6C3C5117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3" creationId="{5D395592-EEC3-AA50-8D11-DBA95DC903EC}"/>
          </ac:spMkLst>
        </pc:spChg>
        <pc:spChg chg="add del mod">
          <ac:chgData name="Alfréd Burger" userId="1f4eea4954aa6578" providerId="LiveId" clId="{F4294AB1-AA37-4A1A-8B0C-450C82FD285C}" dt="2024-03-18T17:15:12.899" v="1368" actId="478"/>
          <ac:spMkLst>
            <pc:docMk/>
            <pc:sldMk cId="1714986627" sldId="260"/>
            <ac:spMk id="35" creationId="{CF19F519-C111-5042-D5E2-78590DB753A7}"/>
          </ac:spMkLst>
        </pc:spChg>
        <pc:spChg chg="add del mod">
          <ac:chgData name="Alfréd Burger" userId="1f4eea4954aa6578" providerId="LiveId" clId="{F4294AB1-AA37-4A1A-8B0C-450C82FD285C}" dt="2024-03-21T10:59:24.218" v="1995" actId="478"/>
          <ac:spMkLst>
            <pc:docMk/>
            <pc:sldMk cId="1714986627" sldId="260"/>
            <ac:spMk id="37" creationId="{A6A66448-749D-134F-9E92-778F3B34E7BD}"/>
          </ac:spMkLst>
        </pc:spChg>
        <pc:spChg chg="add mod">
          <ac:chgData name="Alfréd Burger" userId="1f4eea4954aa6578" providerId="LiveId" clId="{F4294AB1-AA37-4A1A-8B0C-450C82FD285C}" dt="2024-03-21T13:43:28.319" v="3603" actId="1037"/>
          <ac:spMkLst>
            <pc:docMk/>
            <pc:sldMk cId="1714986627" sldId="260"/>
            <ac:spMk id="38" creationId="{204680C3-3C74-A7A8-A948-344FDCE43128}"/>
          </ac:spMkLst>
        </pc:spChg>
        <pc:spChg chg="add mod">
          <ac:chgData name="Alfréd Burger" userId="1f4eea4954aa6578" providerId="LiveId" clId="{F4294AB1-AA37-4A1A-8B0C-450C82FD285C}" dt="2024-03-21T13:44:08.180" v="3636" actId="403"/>
          <ac:spMkLst>
            <pc:docMk/>
            <pc:sldMk cId="1714986627" sldId="260"/>
            <ac:spMk id="40" creationId="{5E66555A-E1E6-4B2C-DDCD-F0277908261D}"/>
          </ac:spMkLst>
        </pc:spChg>
        <pc:grpChg chg="add del mod">
          <ac:chgData name="Alfréd Burger" userId="1f4eea4954aa6578" providerId="LiveId" clId="{F4294AB1-AA37-4A1A-8B0C-450C82FD285C}" dt="2024-03-21T10:59:27.262" v="1996" actId="478"/>
          <ac:grpSpMkLst>
            <pc:docMk/>
            <pc:sldMk cId="1714986627" sldId="260"/>
            <ac:grpSpMk id="34" creationId="{F199AC71-DDC9-C133-41C6-07F727BCD761}"/>
          </ac:grpSpMkLst>
        </pc:grpChg>
        <pc:picChg chg="add mod">
          <ac:chgData name="Alfréd Burger" userId="1f4eea4954aa6578" providerId="LiveId" clId="{F4294AB1-AA37-4A1A-8B0C-450C82FD285C}" dt="2024-03-21T13:43:28.319" v="3603" actId="1037"/>
          <ac:picMkLst>
            <pc:docMk/>
            <pc:sldMk cId="1714986627" sldId="260"/>
            <ac:picMk id="6" creationId="{7E7087BC-F14D-C47D-E46E-A7200A3D6D20}"/>
          </ac:picMkLst>
        </pc:pic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5" creationId="{2B9585C9-8114-94E0-4A3C-2FE69C0D96E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8" creationId="{172DF98D-43B3-CAB2-77AF-BA4F186788C4}"/>
          </ac:cxnSpMkLst>
        </pc:cxnChg>
        <pc:cxnChg chg="add mod">
          <ac:chgData name="Alfréd Burger" userId="1f4eea4954aa6578" providerId="LiveId" clId="{F4294AB1-AA37-4A1A-8B0C-450C82FD285C}" dt="2024-03-21T13:37:49.428" v="3427" actId="13822"/>
          <ac:cxnSpMkLst>
            <pc:docMk/>
            <pc:sldMk cId="1714986627" sldId="260"/>
            <ac:cxnSpMk id="10" creationId="{2BE2FE4D-7406-48B5-9C01-76782CB02F2E}"/>
          </ac:cxnSpMkLst>
        </pc:cxnChg>
        <pc:cxnChg chg="add del mod">
          <ac:chgData name="Alfréd Burger" userId="1f4eea4954aa6578" providerId="LiveId" clId="{F4294AB1-AA37-4A1A-8B0C-450C82FD285C}" dt="2024-03-18T17:03:51.275" v="1138" actId="11529"/>
          <ac:cxnSpMkLst>
            <pc:docMk/>
            <pc:sldMk cId="1714986627" sldId="260"/>
            <ac:cxnSpMk id="10" creationId="{767FA932-98F8-69B7-2B15-93F886B87E82}"/>
          </ac:cxnSpMkLst>
        </pc:cxnChg>
        <pc:cxnChg chg="add del">
          <ac:chgData name="Alfréd Burger" userId="1f4eea4954aa6578" providerId="LiveId" clId="{F4294AB1-AA37-4A1A-8B0C-450C82FD285C}" dt="2024-03-21T13:39:07.691" v="3506" actId="11529"/>
          <ac:cxnSpMkLst>
            <pc:docMk/>
            <pc:sldMk cId="1714986627" sldId="260"/>
            <ac:cxnSpMk id="12" creationId="{4E60A7F4-2867-C4E9-979D-AC20EAB06562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13" creationId="{8240E91D-66CC-EE95-82B1-691B9F162F45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20" creationId="{867BD8B1-B2F9-9B51-2CFE-76778C5C5258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2" creationId="{A90E2C66-9994-A520-FC74-345769B3F711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5" creationId="{50359728-1EA5-BBBC-E62D-4D363A8B777B}"/>
          </ac:cxnSpMkLst>
        </pc:cxnChg>
        <pc:cxnChg chg="add del">
          <ac:chgData name="Alfréd Burger" userId="1f4eea4954aa6578" providerId="LiveId" clId="{F4294AB1-AA37-4A1A-8B0C-450C82FD285C}" dt="2024-03-21T13:40:22.179" v="3553" actId="11529"/>
          <ac:cxnSpMkLst>
            <pc:docMk/>
            <pc:sldMk cId="1714986627" sldId="260"/>
            <ac:cxnSpMk id="26" creationId="{4B2354C9-C561-98BE-65AD-8035D4F97C1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7" creationId="{3166BC5E-537E-CE76-21DA-406118EA919D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9" creationId="{0FCEEF89-807C-9DB2-FFB9-08C74A8CDFC9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1" creationId="{BEDB235C-831D-C2A4-2AAA-BC42563DF2C4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6" creationId="{F0175041-9DE7-AF05-F86D-E4D8D4631D63}"/>
          </ac:cxnSpMkLst>
        </pc:cxnChg>
      </pc:sldChg>
      <pc:sldChg chg="modSp mod">
        <pc:chgData name="Alfréd Burger" userId="1f4eea4954aa6578" providerId="LiveId" clId="{F4294AB1-AA37-4A1A-8B0C-450C82FD285C}" dt="2024-03-21T13:49:51.505" v="3773" actId="20577"/>
        <pc:sldMkLst>
          <pc:docMk/>
          <pc:sldMk cId="2527465589" sldId="261"/>
        </pc:sldMkLst>
        <pc:spChg chg="mod">
          <ac:chgData name="Alfréd Burger" userId="1f4eea4954aa6578" providerId="LiveId" clId="{F4294AB1-AA37-4A1A-8B0C-450C82FD285C}" dt="2024-03-21T11:32:15.482" v="2664" actId="790"/>
          <ac:spMkLst>
            <pc:docMk/>
            <pc:sldMk cId="2527465589" sldId="261"/>
            <ac:spMk id="2" creationId="{45A90E91-121A-40DE-2C4E-F76BD6F8DCAA}"/>
          </ac:spMkLst>
        </pc:spChg>
        <pc:spChg chg="mod">
          <ac:chgData name="Alfréd Burger" userId="1f4eea4954aa6578" providerId="LiveId" clId="{F4294AB1-AA37-4A1A-8B0C-450C82FD285C}" dt="2024-03-21T13:49:51.505" v="3773" actId="20577"/>
          <ac:spMkLst>
            <pc:docMk/>
            <pc:sldMk cId="2527465589" sldId="261"/>
            <ac:spMk id="3" creationId="{7D340876-CE54-B025-1206-E1B4C48C5E56}"/>
          </ac:spMkLst>
        </pc:spChg>
      </pc:sldChg>
      <pc:sldChg chg="del ord">
        <pc:chgData name="Alfréd Burger" userId="1f4eea4954aa6578" providerId="LiveId" clId="{F4294AB1-AA37-4A1A-8B0C-450C82FD285C}" dt="2024-03-21T11:08:36.953" v="2446" actId="47"/>
        <pc:sldMkLst>
          <pc:docMk/>
          <pc:sldMk cId="3660782251" sldId="262"/>
        </pc:sldMkLst>
      </pc:sldChg>
      <pc:sldChg chg="addSp delSp modSp del mod">
        <pc:chgData name="Alfréd Burger" userId="1f4eea4954aa6578" providerId="LiveId" clId="{F4294AB1-AA37-4A1A-8B0C-450C82FD285C}" dt="2024-03-21T11:08:41.288" v="2447" actId="47"/>
        <pc:sldMkLst>
          <pc:docMk/>
          <pc:sldMk cId="410626578" sldId="263"/>
        </pc:sldMkLst>
        <pc:spChg chg="del">
          <ac:chgData name="Alfréd Burger" userId="1f4eea4954aa6578" providerId="LiveId" clId="{F4294AB1-AA37-4A1A-8B0C-450C82FD285C}" dt="2024-03-14T19:08:17.074" v="636"/>
          <ac:spMkLst>
            <pc:docMk/>
            <pc:sldMk cId="410626578" sldId="263"/>
            <ac:spMk id="4" creationId="{9E18F16D-B60B-4B69-B35D-48D66B2BDA4E}"/>
          </ac:spMkLst>
        </pc:spChg>
        <pc:spChg chg="add mod">
          <ac:chgData name="Alfréd Burger" userId="1f4eea4954aa6578" providerId="LiveId" clId="{F4294AB1-AA37-4A1A-8B0C-450C82FD285C}" dt="2024-03-18T17:21:25.951" v="1585" actId="20577"/>
          <ac:spMkLst>
            <pc:docMk/>
            <pc:sldMk cId="410626578" sldId="263"/>
            <ac:spMk id="8" creationId="{8DFB4494-9DD1-22AD-034A-28E95076C194}"/>
          </ac:spMkLst>
        </pc:spChg>
        <pc:picChg chg="add del mod">
          <ac:chgData name="Alfréd Burger" userId="1f4eea4954aa6578" providerId="LiveId" clId="{F4294AB1-AA37-4A1A-8B0C-450C82FD285C}" dt="2024-03-14T19:08:30.580" v="637" actId="478"/>
          <ac:picMkLst>
            <pc:docMk/>
            <pc:sldMk cId="410626578" sldId="263"/>
            <ac:picMk id="6" creationId="{9057E4CF-83ED-3FEE-CCF0-4A1E736BAD3C}"/>
          </ac:picMkLst>
        </pc:picChg>
      </pc:sldChg>
      <pc:sldChg chg="modSp del mod">
        <pc:chgData name="Alfréd Burger" userId="1f4eea4954aa6578" providerId="LiveId" clId="{F4294AB1-AA37-4A1A-8B0C-450C82FD285C}" dt="2024-03-21T11:08:42.332" v="2448" actId="47"/>
        <pc:sldMkLst>
          <pc:docMk/>
          <pc:sldMk cId="3988590541" sldId="264"/>
        </pc:sldMkLst>
        <pc:spChg chg="mod">
          <ac:chgData name="Alfréd Burger" userId="1f4eea4954aa6578" providerId="LiveId" clId="{F4294AB1-AA37-4A1A-8B0C-450C82FD285C}" dt="2024-03-14T19:13:40.580" v="713" actId="20577"/>
          <ac:spMkLst>
            <pc:docMk/>
            <pc:sldMk cId="3988590541" sldId="264"/>
            <ac:spMk id="2" creationId="{FFCE06B2-6F8D-9F62-7925-9BDDB0B90AC9}"/>
          </ac:spMkLst>
        </pc:spChg>
        <pc:spChg chg="mod">
          <ac:chgData name="Alfréd Burger" userId="1f4eea4954aa6578" providerId="LiveId" clId="{F4294AB1-AA37-4A1A-8B0C-450C82FD285C}" dt="2024-03-14T19:14:08.803" v="719" actId="20577"/>
          <ac:spMkLst>
            <pc:docMk/>
            <pc:sldMk cId="3988590541" sldId="264"/>
            <ac:spMk id="3" creationId="{5892EC10-841D-0911-7D8E-12309545881E}"/>
          </ac:spMkLst>
        </pc:spChg>
      </pc:sldChg>
      <pc:sldChg chg="modSp del mod">
        <pc:chgData name="Alfréd Burger" userId="1f4eea4954aa6578" providerId="LiveId" clId="{F4294AB1-AA37-4A1A-8B0C-450C82FD285C}" dt="2024-03-21T11:08:45.610" v="2450" actId="47"/>
        <pc:sldMkLst>
          <pc:docMk/>
          <pc:sldMk cId="2183808662" sldId="265"/>
        </pc:sldMkLst>
        <pc:spChg chg="mod">
          <ac:chgData name="Alfréd Burger" userId="1f4eea4954aa6578" providerId="LiveId" clId="{F4294AB1-AA37-4A1A-8B0C-450C82FD285C}" dt="2024-03-14T19:16:03.983" v="724" actId="20577"/>
          <ac:spMkLst>
            <pc:docMk/>
            <pc:sldMk cId="2183808662" sldId="265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17:57.920" v="744" actId="20577"/>
          <ac:spMkLst>
            <pc:docMk/>
            <pc:sldMk cId="2183808662" sldId="265"/>
            <ac:spMk id="3" creationId="{1EED9A42-606F-850D-94FB-7C7C65FAFAFE}"/>
          </ac:spMkLst>
        </pc:spChg>
      </pc:sldChg>
      <pc:sldChg chg="modSp mod ord">
        <pc:chgData name="Alfréd Burger" userId="1f4eea4954aa6578" providerId="LiveId" clId="{F4294AB1-AA37-4A1A-8B0C-450C82FD285C}" dt="2024-03-21T15:24:42.274" v="4022" actId="790"/>
        <pc:sldMkLst>
          <pc:docMk/>
          <pc:sldMk cId="2170125757" sldId="266"/>
        </pc:sldMkLst>
        <pc:spChg chg="mod">
          <ac:chgData name="Alfréd Burger" userId="1f4eea4954aa6578" providerId="LiveId" clId="{F4294AB1-AA37-4A1A-8B0C-450C82FD285C}" dt="2024-03-21T15:24:42.274" v="4022" actId="790"/>
          <ac:spMkLst>
            <pc:docMk/>
            <pc:sldMk cId="2170125757" sldId="266"/>
            <ac:spMk id="4" creationId="{A07B6B73-D930-009C-69E3-84913A031DB4}"/>
          </ac:spMkLst>
        </pc:spChg>
      </pc:sldChg>
      <pc:sldChg chg="modSp mod">
        <pc:chgData name="Alfréd Burger" userId="1f4eea4954aa6578" providerId="LiveId" clId="{F4294AB1-AA37-4A1A-8B0C-450C82FD285C}" dt="2024-03-21T15:25:01.902" v="4024" actId="790"/>
        <pc:sldMkLst>
          <pc:docMk/>
          <pc:sldMk cId="3160994538" sldId="267"/>
        </pc:sldMkLst>
        <pc:spChg chg="mod">
          <ac:chgData name="Alfréd Burger" userId="1f4eea4954aa6578" providerId="LiveId" clId="{F4294AB1-AA37-4A1A-8B0C-450C82FD285C}" dt="2024-03-21T15:25:01.902" v="4024" actId="790"/>
          <ac:spMkLst>
            <pc:docMk/>
            <pc:sldMk cId="3160994538" sldId="267"/>
            <ac:spMk id="2" creationId="{3020FAA7-4E77-7D6F-2B53-ACDE82DD85D6}"/>
          </ac:spMkLst>
        </pc:spChg>
      </pc:sldChg>
      <pc:sldChg chg="modSp add del mod">
        <pc:chgData name="Alfréd Burger" userId="1f4eea4954aa6578" providerId="LiveId" clId="{F4294AB1-AA37-4A1A-8B0C-450C82FD285C}" dt="2024-03-21T11:08:44.376" v="2449" actId="47"/>
        <pc:sldMkLst>
          <pc:docMk/>
          <pc:sldMk cId="3989668221" sldId="268"/>
        </pc:sldMkLst>
        <pc:spChg chg="mod">
          <ac:chgData name="Alfréd Burger" userId="1f4eea4954aa6578" providerId="LiveId" clId="{F4294AB1-AA37-4A1A-8B0C-450C82FD285C}" dt="2024-03-14T19:13:50.789" v="717" actId="20577"/>
          <ac:spMkLst>
            <pc:docMk/>
            <pc:sldMk cId="3989668221" sldId="268"/>
            <ac:spMk id="2" creationId="{FFCE06B2-6F8D-9F62-7925-9BDDB0B90AC9}"/>
          </ac:spMkLst>
        </pc:spChg>
      </pc:sldChg>
      <pc:sldChg chg="modSp add del mod">
        <pc:chgData name="Alfréd Burger" userId="1f4eea4954aa6578" providerId="LiveId" clId="{F4294AB1-AA37-4A1A-8B0C-450C82FD285C}" dt="2024-03-21T11:08:46.702" v="2451" actId="47"/>
        <pc:sldMkLst>
          <pc:docMk/>
          <pc:sldMk cId="3648702180" sldId="269"/>
        </pc:sldMkLst>
        <pc:spChg chg="mod">
          <ac:chgData name="Alfréd Burger" userId="1f4eea4954aa6578" providerId="LiveId" clId="{F4294AB1-AA37-4A1A-8B0C-450C82FD285C}" dt="2024-03-14T19:20:33.492" v="757" actId="20577"/>
          <ac:spMkLst>
            <pc:docMk/>
            <pc:sldMk cId="3648702180" sldId="269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33:07.574" v="986" actId="207"/>
          <ac:spMkLst>
            <pc:docMk/>
            <pc:sldMk cId="3648702180" sldId="269"/>
            <ac:spMk id="3" creationId="{1EED9A42-606F-850D-94FB-7C7C65FAFAFE}"/>
          </ac:spMkLst>
        </pc:spChg>
      </pc:sldChg>
      <pc:sldChg chg="modSp new mod ord">
        <pc:chgData name="Alfréd Burger" userId="1f4eea4954aa6578" providerId="LiveId" clId="{F4294AB1-AA37-4A1A-8B0C-450C82FD285C}" dt="2024-03-21T12:34:37.425" v="3258"/>
        <pc:sldMkLst>
          <pc:docMk/>
          <pc:sldMk cId="1597760530" sldId="270"/>
        </pc:sldMkLst>
        <pc:spChg chg="mod">
          <ac:chgData name="Alfréd Burger" userId="1f4eea4954aa6578" providerId="LiveId" clId="{F4294AB1-AA37-4A1A-8B0C-450C82FD285C}" dt="2024-03-21T11:31:39.499" v="2660" actId="790"/>
          <ac:spMkLst>
            <pc:docMk/>
            <pc:sldMk cId="1597760530" sldId="270"/>
            <ac:spMk id="2" creationId="{053ABAE7-67BA-D0E9-628B-E9D015DF9DD5}"/>
          </ac:spMkLst>
        </pc:spChg>
      </pc:sldChg>
      <pc:sldChg chg="addSp delSp modSp new mod ord modClrScheme chgLayout">
        <pc:chgData name="Alfréd Burger" userId="1f4eea4954aa6578" providerId="LiveId" clId="{F4294AB1-AA37-4A1A-8B0C-450C82FD285C}" dt="2024-03-21T11:08:13.319" v="2445" actId="20577"/>
        <pc:sldMkLst>
          <pc:docMk/>
          <pc:sldMk cId="265706844" sldId="271"/>
        </pc:sldMkLst>
        <pc:spChg chg="del mod ord">
          <ac:chgData name="Alfréd Burger" userId="1f4eea4954aa6578" providerId="LiveId" clId="{F4294AB1-AA37-4A1A-8B0C-450C82FD285C}" dt="2024-03-18T17:20:47.512" v="1506" actId="700"/>
          <ac:spMkLst>
            <pc:docMk/>
            <pc:sldMk cId="265706844" sldId="271"/>
            <ac:spMk id="2" creationId="{F2ADE9A3-F4C9-179F-B9AE-B5085D7CC189}"/>
          </ac:spMkLst>
        </pc:spChg>
        <pc:spChg chg="add mod ord">
          <ac:chgData name="Alfréd Burger" userId="1f4eea4954aa6578" providerId="LiveId" clId="{F4294AB1-AA37-4A1A-8B0C-450C82FD285C}" dt="2024-03-21T11:08:13.319" v="2445" actId="20577"/>
          <ac:spMkLst>
            <pc:docMk/>
            <pc:sldMk cId="265706844" sldId="271"/>
            <ac:spMk id="3" creationId="{C01528BF-8A53-6500-1FB9-1E5FBC359927}"/>
          </ac:spMkLst>
        </pc:spChg>
        <pc:spChg chg="add mod ord">
          <ac:chgData name="Alfréd Burger" userId="1f4eea4954aa6578" providerId="LiveId" clId="{F4294AB1-AA37-4A1A-8B0C-450C82FD285C}" dt="2024-03-21T11:07:52.816" v="2428" actId="27636"/>
          <ac:spMkLst>
            <pc:docMk/>
            <pc:sldMk cId="265706844" sldId="271"/>
            <ac:spMk id="4" creationId="{ADFC52A2-440B-3FDE-A997-28EC68E8B047}"/>
          </ac:spMkLst>
        </pc:spChg>
        <pc:picChg chg="add mod">
          <ac:chgData name="Alfréd Burger" userId="1f4eea4954aa6578" providerId="LiveId" clId="{F4294AB1-AA37-4A1A-8B0C-450C82FD285C}" dt="2024-03-18T19:52:50.953" v="1843" actId="1076"/>
          <ac:picMkLst>
            <pc:docMk/>
            <pc:sldMk cId="265706844" sldId="271"/>
            <ac:picMk id="6" creationId="{87774F37-16F3-7A73-783C-E7107177C586}"/>
          </ac:picMkLst>
        </pc:picChg>
      </pc:sldChg>
      <pc:sldChg chg="addSp delSp modSp new mod">
        <pc:chgData name="Alfréd Burger" userId="1f4eea4954aa6578" providerId="LiveId" clId="{F4294AB1-AA37-4A1A-8B0C-450C82FD285C}" dt="2024-03-21T14:17:44.647" v="3920" actId="1076"/>
        <pc:sldMkLst>
          <pc:docMk/>
          <pc:sldMk cId="3106154133" sldId="272"/>
        </pc:sldMkLst>
        <pc:spChg chg="mod">
          <ac:chgData name="Alfréd Burger" userId="1f4eea4954aa6578" providerId="LiveId" clId="{F4294AB1-AA37-4A1A-8B0C-450C82FD285C}" dt="2024-03-21T11:32:05.045" v="2663" actId="790"/>
          <ac:spMkLst>
            <pc:docMk/>
            <pc:sldMk cId="3106154133" sldId="272"/>
            <ac:spMk id="2" creationId="{43360877-2A1E-708F-33AC-A78DBF5419CD}"/>
          </ac:spMkLst>
        </pc:spChg>
        <pc:spChg chg="del mod">
          <ac:chgData name="Alfréd Burger" userId="1f4eea4954aa6578" providerId="LiveId" clId="{F4294AB1-AA37-4A1A-8B0C-450C82FD285C}" dt="2024-03-21T14:17:12.600" v="3915" actId="478"/>
          <ac:spMkLst>
            <pc:docMk/>
            <pc:sldMk cId="3106154133" sldId="272"/>
            <ac:spMk id="3" creationId="{4177B095-4BF5-71C1-21F6-E42609EA82C3}"/>
          </ac:spMkLst>
        </pc:spChg>
        <pc:picChg chg="add mod">
          <ac:chgData name="Alfréd Burger" userId="1f4eea4954aa6578" providerId="LiveId" clId="{F4294AB1-AA37-4A1A-8B0C-450C82FD285C}" dt="2024-03-21T14:17:44.647" v="3920" actId="1076"/>
          <ac:picMkLst>
            <pc:docMk/>
            <pc:sldMk cId="3106154133" sldId="272"/>
            <ac:picMk id="5" creationId="{6BD82B38-F803-16B3-44EB-A4C587641B69}"/>
          </ac:picMkLst>
        </pc:picChg>
      </pc:sldChg>
      <pc:sldChg chg="addSp delSp modSp new mod">
        <pc:chgData name="Alfréd Burger" userId="1f4eea4954aa6578" providerId="LiveId" clId="{F4294AB1-AA37-4A1A-8B0C-450C82FD285C}" dt="2024-03-21T14:26:55.669" v="3925" actId="1076"/>
        <pc:sldMkLst>
          <pc:docMk/>
          <pc:sldMk cId="4266550448" sldId="273"/>
        </pc:sldMkLst>
        <pc:spChg chg="mod">
          <ac:chgData name="Alfréd Burger" userId="1f4eea4954aa6578" providerId="LiveId" clId="{F4294AB1-AA37-4A1A-8B0C-450C82FD285C}" dt="2024-03-21T11:32:00.191" v="2662" actId="790"/>
          <ac:spMkLst>
            <pc:docMk/>
            <pc:sldMk cId="4266550448" sldId="273"/>
            <ac:spMk id="2" creationId="{59AD977C-9A15-63AE-E625-B4BFE44875AD}"/>
          </ac:spMkLst>
        </pc:spChg>
        <pc:spChg chg="del mod">
          <ac:chgData name="Alfréd Burger" userId="1f4eea4954aa6578" providerId="LiveId" clId="{F4294AB1-AA37-4A1A-8B0C-450C82FD285C}" dt="2024-03-21T14:26:46.747" v="3923" actId="478"/>
          <ac:spMkLst>
            <pc:docMk/>
            <pc:sldMk cId="4266550448" sldId="273"/>
            <ac:spMk id="3" creationId="{4EF324DA-5450-24CA-50C1-30923AE16DAF}"/>
          </ac:spMkLst>
        </pc:spChg>
        <pc:spChg chg="add del mod">
          <ac:chgData name="Alfréd Burger" userId="1f4eea4954aa6578" providerId="LiveId" clId="{F4294AB1-AA37-4A1A-8B0C-450C82FD285C}" dt="2024-03-21T14:26:50.267" v="3924" actId="478"/>
          <ac:spMkLst>
            <pc:docMk/>
            <pc:sldMk cId="4266550448" sldId="273"/>
            <ac:spMk id="7" creationId="{93DF00B1-54C1-9A85-3562-8D9EAAB2CE3B}"/>
          </ac:spMkLst>
        </pc:spChg>
        <pc:picChg chg="add mod">
          <ac:chgData name="Alfréd Burger" userId="1f4eea4954aa6578" providerId="LiveId" clId="{F4294AB1-AA37-4A1A-8B0C-450C82FD285C}" dt="2024-03-21T14:26:55.669" v="3925" actId="1076"/>
          <ac:picMkLst>
            <pc:docMk/>
            <pc:sldMk cId="4266550448" sldId="273"/>
            <ac:picMk id="5" creationId="{BB42A479-1EC5-B661-5C18-5A1F7474A4A2}"/>
          </ac:picMkLst>
        </pc:picChg>
      </pc:sldChg>
      <pc:sldChg chg="addSp delSp modSp new mod">
        <pc:chgData name="Alfréd Burger" userId="1f4eea4954aa6578" providerId="LiveId" clId="{F4294AB1-AA37-4A1A-8B0C-450C82FD285C}" dt="2024-03-22T15:57:56.006" v="5959" actId="1035"/>
        <pc:sldMkLst>
          <pc:docMk/>
          <pc:sldMk cId="734826608" sldId="274"/>
        </pc:sldMkLst>
        <pc:spChg chg="mod">
          <ac:chgData name="Alfréd Burger" userId="1f4eea4954aa6578" providerId="LiveId" clId="{F4294AB1-AA37-4A1A-8B0C-450C82FD285C}" dt="2024-03-21T11:31:53.862" v="2661" actId="790"/>
          <ac:spMkLst>
            <pc:docMk/>
            <pc:sldMk cId="734826608" sldId="274"/>
            <ac:spMk id="2" creationId="{C8205D7D-14CF-6261-B6B5-145FFF4D2413}"/>
          </ac:spMkLst>
        </pc:spChg>
        <pc:spChg chg="del mod">
          <ac:chgData name="Alfréd Burger" userId="1f4eea4954aa6578" providerId="LiveId" clId="{F4294AB1-AA37-4A1A-8B0C-450C82FD285C}" dt="2024-03-21T15:12:49.686" v="3926" actId="478"/>
          <ac:spMkLst>
            <pc:docMk/>
            <pc:sldMk cId="734826608" sldId="274"/>
            <ac:spMk id="3" creationId="{C22D1070-B211-5A64-F3A7-4F4F107C9BA2}"/>
          </ac:spMkLst>
        </pc:spChg>
        <pc:spChg chg="add del mod">
          <ac:chgData name="Alfréd Burger" userId="1f4eea4954aa6578" providerId="LiveId" clId="{F4294AB1-AA37-4A1A-8B0C-450C82FD285C}" dt="2024-03-21T15:12:54.807" v="3927" actId="478"/>
          <ac:spMkLst>
            <pc:docMk/>
            <pc:sldMk cId="734826608" sldId="274"/>
            <ac:spMk id="5" creationId="{8B9C220E-BACE-8777-9BC8-39EFCF3DC272}"/>
          </ac:spMkLst>
        </pc:spChg>
        <pc:spChg chg="add mod">
          <ac:chgData name="Alfréd Burger" userId="1f4eea4954aa6578" providerId="LiveId" clId="{F4294AB1-AA37-4A1A-8B0C-450C82FD285C}" dt="2024-03-21T15:17:58.007" v="3969" actId="1076"/>
          <ac:spMkLst>
            <pc:docMk/>
            <pc:sldMk cId="734826608" sldId="274"/>
            <ac:spMk id="13" creationId="{6F8B6684-01ED-E489-AA07-FF827FDF8B59}"/>
          </ac:spMkLst>
        </pc:spChg>
        <pc:spChg chg="add mod">
          <ac:chgData name="Alfréd Burger" userId="1f4eea4954aa6578" providerId="LiveId" clId="{F4294AB1-AA37-4A1A-8B0C-450C82FD285C}" dt="2024-03-21T15:18:53.935" v="3995" actId="1076"/>
          <ac:spMkLst>
            <pc:docMk/>
            <pc:sldMk cId="734826608" sldId="274"/>
            <ac:spMk id="14" creationId="{EE78FB2C-9E75-638F-54E4-518B216C7AF3}"/>
          </ac:spMkLst>
        </pc:spChg>
        <pc:spChg chg="add mod">
          <ac:chgData name="Alfréd Burger" userId="1f4eea4954aa6578" providerId="LiveId" clId="{F4294AB1-AA37-4A1A-8B0C-450C82FD285C}" dt="2024-03-22T15:57:08.638" v="5948" actId="20577"/>
          <ac:spMkLst>
            <pc:docMk/>
            <pc:sldMk cId="734826608" sldId="274"/>
            <ac:spMk id="17" creationId="{57F57F2C-1258-9E17-676C-698E00E43208}"/>
          </ac:spMkLst>
        </pc:spChg>
        <pc:spChg chg="add mod">
          <ac:chgData name="Alfréd Burger" userId="1f4eea4954aa6578" providerId="LiveId" clId="{F4294AB1-AA37-4A1A-8B0C-450C82FD285C}" dt="2024-03-21T15:21:10.061" v="4016" actId="1076"/>
          <ac:spMkLst>
            <pc:docMk/>
            <pc:sldMk cId="734826608" sldId="274"/>
            <ac:spMk id="20" creationId="{0B087569-3160-5E3F-3521-47A70F69C9EA}"/>
          </ac:spMkLst>
        </pc:spChg>
        <pc:picChg chg="add mod">
          <ac:chgData name="Alfréd Burger" userId="1f4eea4954aa6578" providerId="LiveId" clId="{F4294AB1-AA37-4A1A-8B0C-450C82FD285C}" dt="2024-03-22T15:57:56.006" v="5959" actId="1035"/>
          <ac:picMkLst>
            <pc:docMk/>
            <pc:sldMk cId="734826608" sldId="274"/>
            <ac:picMk id="7" creationId="{64B835A1-DD2D-DF8A-191B-52B20CC6CD44}"/>
          </ac:picMkLst>
        </pc:picChg>
        <pc:cxnChg chg="add mod">
          <ac:chgData name="Alfréd Burger" userId="1f4eea4954aa6578" providerId="LiveId" clId="{F4294AB1-AA37-4A1A-8B0C-450C82FD285C}" dt="2024-03-21T15:13:58.406" v="3948" actId="693"/>
          <ac:cxnSpMkLst>
            <pc:docMk/>
            <pc:sldMk cId="734826608" sldId="274"/>
            <ac:cxnSpMk id="9" creationId="{DC6A4841-0C1D-6FA8-E6BF-19CF94715D58}"/>
          </ac:cxnSpMkLst>
        </pc:cxnChg>
        <pc:cxnChg chg="add mod">
          <ac:chgData name="Alfréd Burger" userId="1f4eea4954aa6578" providerId="LiveId" clId="{F4294AB1-AA37-4A1A-8B0C-450C82FD285C}" dt="2024-03-21T15:14:15.232" v="3950" actId="693"/>
          <ac:cxnSpMkLst>
            <pc:docMk/>
            <pc:sldMk cId="734826608" sldId="274"/>
            <ac:cxnSpMk id="12" creationId="{D0DEED31-BEAD-1381-3FBE-EA22A2B51A93}"/>
          </ac:cxnSpMkLst>
        </pc:cxnChg>
        <pc:cxnChg chg="add mod">
          <ac:chgData name="Alfréd Burger" userId="1f4eea4954aa6578" providerId="LiveId" clId="{F4294AB1-AA37-4A1A-8B0C-450C82FD285C}" dt="2024-03-21T15:19:48.877" v="4000" actId="1076"/>
          <ac:cxnSpMkLst>
            <pc:docMk/>
            <pc:sldMk cId="734826608" sldId="274"/>
            <ac:cxnSpMk id="16" creationId="{83D4AFDD-D5D4-D7EE-A945-9EE727677EFB}"/>
          </ac:cxnSpMkLst>
        </pc:cxnChg>
        <pc:cxnChg chg="add mod">
          <ac:chgData name="Alfréd Burger" userId="1f4eea4954aa6578" providerId="LiveId" clId="{F4294AB1-AA37-4A1A-8B0C-450C82FD285C}" dt="2024-03-21T15:20:48.533" v="4011" actId="1076"/>
          <ac:cxnSpMkLst>
            <pc:docMk/>
            <pc:sldMk cId="734826608" sldId="274"/>
            <ac:cxnSpMk id="19" creationId="{A53AE8BA-136E-5334-271F-4AF75E795073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1T11:31:29.872" v="2659" actId="1076"/>
        <pc:sldMkLst>
          <pc:docMk/>
          <pc:sldMk cId="1100769405" sldId="275"/>
        </pc:sldMkLst>
        <pc:spChg chg="del mod ord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2" creationId="{14BF85B9-E4BB-D89B-192A-F3CE182F0568}"/>
          </ac:spMkLst>
        </pc:spChg>
        <pc:spChg chg="del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3" creationId="{D41BB06F-A7B9-F06C-82A7-8EE84A97A7A4}"/>
          </ac:spMkLst>
        </pc:spChg>
        <pc:spChg chg="add mod ord">
          <ac:chgData name="Alfréd Burger" userId="1f4eea4954aa6578" providerId="LiveId" clId="{F4294AB1-AA37-4A1A-8B0C-450C82FD285C}" dt="2024-03-21T11:31:29.872" v="2659" actId="1076"/>
          <ac:spMkLst>
            <pc:docMk/>
            <pc:sldMk cId="1100769405" sldId="275"/>
            <ac:spMk id="4" creationId="{D6B8865A-23F7-33D8-1968-DEDA8C3EAE5F}"/>
          </ac:spMkLst>
        </pc:spChg>
      </pc:sldChg>
      <pc:sldChg chg="addSp delSp modSp new mod">
        <pc:chgData name="Alfréd Burger" userId="1f4eea4954aa6578" providerId="LiveId" clId="{F4294AB1-AA37-4A1A-8B0C-450C82FD285C}" dt="2024-03-22T15:54:47.058" v="5943" actId="6549"/>
        <pc:sldMkLst>
          <pc:docMk/>
          <pc:sldMk cId="283652549" sldId="276"/>
        </pc:sldMkLst>
        <pc:spChg chg="mod">
          <ac:chgData name="Alfréd Burger" userId="1f4eea4954aa6578" providerId="LiveId" clId="{F4294AB1-AA37-4A1A-8B0C-450C82FD285C}" dt="2024-03-21T11:32:34.918" v="2666" actId="790"/>
          <ac:spMkLst>
            <pc:docMk/>
            <pc:sldMk cId="283652549" sldId="276"/>
            <ac:spMk id="2" creationId="{312641A5-8AAE-FEF4-B7B7-6489A227DFAA}"/>
          </ac:spMkLst>
        </pc:spChg>
        <pc:spChg chg="mod">
          <ac:chgData name="Alfréd Burger" userId="1f4eea4954aa6578" providerId="LiveId" clId="{F4294AB1-AA37-4A1A-8B0C-450C82FD285C}" dt="2024-03-22T15:54:47.058" v="5943" actId="6549"/>
          <ac:spMkLst>
            <pc:docMk/>
            <pc:sldMk cId="283652549" sldId="276"/>
            <ac:spMk id="3" creationId="{C0109B8C-500E-5A37-AE25-3DD10B7D4A50}"/>
          </ac:spMkLst>
        </pc:spChg>
        <pc:picChg chg="add del mod">
          <ac:chgData name="Alfréd Burger" userId="1f4eea4954aa6578" providerId="LiveId" clId="{F4294AB1-AA37-4A1A-8B0C-450C82FD285C}" dt="2024-03-21T11:51:54.700" v="2735" actId="478"/>
          <ac:picMkLst>
            <pc:docMk/>
            <pc:sldMk cId="283652549" sldId="276"/>
            <ac:picMk id="5" creationId="{2BA669A7-9684-3963-D489-B1C606B7767D}"/>
          </ac:picMkLst>
        </pc:picChg>
        <pc:picChg chg="add del mod">
          <ac:chgData name="Alfréd Burger" userId="1f4eea4954aa6578" providerId="LiveId" clId="{F4294AB1-AA37-4A1A-8B0C-450C82FD285C}" dt="2024-03-21T11:51:53.040" v="2734" actId="478"/>
          <ac:picMkLst>
            <pc:docMk/>
            <pc:sldMk cId="283652549" sldId="276"/>
            <ac:picMk id="7" creationId="{D36C8587-7683-F54A-E2EE-E935777E42B9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9" creationId="{F9E036A3-4BA6-FA50-5337-FE55C7222DB4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1" creationId="{A20EF0A7-B332-679E-B0D7-03FF4F5DE893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3" creationId="{74BE0FCF-FEA8-BCE8-C64D-12476889C08D}"/>
          </ac:picMkLst>
        </pc:picChg>
        <pc:picChg chg="add del mod">
          <ac:chgData name="Alfréd Burger" userId="1f4eea4954aa6578" providerId="LiveId" clId="{F4294AB1-AA37-4A1A-8B0C-450C82FD285C}" dt="2024-03-21T11:54:12.792" v="2745" actId="478"/>
          <ac:picMkLst>
            <pc:docMk/>
            <pc:sldMk cId="283652549" sldId="276"/>
            <ac:picMk id="14" creationId="{5B2BCA72-64E6-920D-81BB-0415536B4BAE}"/>
          </ac:picMkLst>
        </pc:picChg>
        <pc:picChg chg="add mod">
          <ac:chgData name="Alfréd Burger" userId="1f4eea4954aa6578" providerId="LiveId" clId="{F4294AB1-AA37-4A1A-8B0C-450C82FD285C}" dt="2024-03-21T11:56:52.859" v="2897"/>
          <ac:picMkLst>
            <pc:docMk/>
            <pc:sldMk cId="283652549" sldId="276"/>
            <ac:picMk id="16" creationId="{47453223-0C8D-0CF2-3F9A-2398F8EA06BB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7" creationId="{B98D66D5-76F4-957E-93DB-AED07AF603B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8" creationId="{15462DF9-E8FB-B65B-5BD7-DE5F78242B72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9" creationId="{A7503521-CC8A-059F-7820-915E4325621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20" creationId="{A8924E9B-024C-BB3B-989E-873D76C9967C}"/>
          </ac:picMkLst>
        </pc:picChg>
        <pc:cxnChg chg="add del">
          <ac:chgData name="Alfréd Burger" userId="1f4eea4954aa6578" providerId="LiveId" clId="{F4294AB1-AA37-4A1A-8B0C-450C82FD285C}" dt="2024-03-21T11:56:55.530" v="2899" actId="11529"/>
          <ac:cxnSpMkLst>
            <pc:docMk/>
            <pc:sldMk cId="283652549" sldId="276"/>
            <ac:cxnSpMk id="22" creationId="{1B04070F-9EE5-04DE-1251-675AF3799409}"/>
          </ac:cxnSpMkLst>
        </pc:cxnChg>
        <pc:cxnChg chg="add mod">
          <ac:chgData name="Alfréd Burger" userId="1f4eea4954aa6578" providerId="LiveId" clId="{F4294AB1-AA37-4A1A-8B0C-450C82FD285C}" dt="2024-03-21T11:57:11.912" v="2901" actId="14100"/>
          <ac:cxnSpMkLst>
            <pc:docMk/>
            <pc:sldMk cId="283652549" sldId="276"/>
            <ac:cxnSpMk id="24" creationId="{2ADC0115-BEDE-4EF6-4EB9-2D5A90502776}"/>
          </ac:cxnSpMkLst>
        </pc:cxnChg>
      </pc:sldChg>
      <pc:sldChg chg="modSp new del mod">
        <pc:chgData name="Alfréd Burger" userId="1f4eea4954aa6578" providerId="LiveId" clId="{F4294AB1-AA37-4A1A-8B0C-450C82FD285C}" dt="2024-03-21T11:07:33.407" v="2420" actId="680"/>
        <pc:sldMkLst>
          <pc:docMk/>
          <pc:sldMk cId="2348817648" sldId="276"/>
        </pc:sldMkLst>
        <pc:spChg chg="mod">
          <ac:chgData name="Alfréd Burger" userId="1f4eea4954aa6578" providerId="LiveId" clId="{F4294AB1-AA37-4A1A-8B0C-450C82FD285C}" dt="2024-03-21T11:07:33.196" v="2419"/>
          <ac:spMkLst>
            <pc:docMk/>
            <pc:sldMk cId="2348817648" sldId="276"/>
            <ac:spMk id="3" creationId="{B6A15641-95A6-A0F8-2DF8-A851FABF2657}"/>
          </ac:spMkLst>
        </pc:spChg>
      </pc:sldChg>
      <pc:sldChg chg="modSp new mod">
        <pc:chgData name="Alfréd Burger" userId="1f4eea4954aa6578" providerId="LiveId" clId="{F4294AB1-AA37-4A1A-8B0C-450C82FD285C}" dt="2024-03-21T11:47:19.563" v="2705" actId="404"/>
        <pc:sldMkLst>
          <pc:docMk/>
          <pc:sldMk cId="2407890829" sldId="277"/>
        </pc:sldMkLst>
        <pc:spChg chg="mod">
          <ac:chgData name="Alfréd Burger" userId="1f4eea4954aa6578" providerId="LiveId" clId="{F4294AB1-AA37-4A1A-8B0C-450C82FD285C}" dt="2024-03-21T11:47:19.563" v="2705" actId="404"/>
          <ac:spMkLst>
            <pc:docMk/>
            <pc:sldMk cId="2407890829" sldId="277"/>
            <ac:spMk id="2" creationId="{D0DA229F-DA80-D9DC-AD61-85292852D4B7}"/>
          </ac:spMkLst>
        </pc:spChg>
      </pc:sldChg>
      <pc:sldChg chg="modSp new mod">
        <pc:chgData name="Alfréd Burger" userId="1f4eea4954aa6578" providerId="LiveId" clId="{F4294AB1-AA37-4A1A-8B0C-450C82FD285C}" dt="2024-03-21T15:23:53.791" v="4017" actId="790"/>
        <pc:sldMkLst>
          <pc:docMk/>
          <pc:sldMk cId="632902863" sldId="278"/>
        </pc:sldMkLst>
        <pc:spChg chg="mod">
          <ac:chgData name="Alfréd Burger" userId="1f4eea4954aa6578" providerId="LiveId" clId="{F4294AB1-AA37-4A1A-8B0C-450C82FD285C}" dt="2024-03-21T15:23:53.791" v="4017" actId="790"/>
          <ac:spMkLst>
            <pc:docMk/>
            <pc:sldMk cId="632902863" sldId="278"/>
            <ac:spMk id="2" creationId="{334DE9B3-E1D0-D15E-423B-D37B28480B4A}"/>
          </ac:spMkLst>
        </pc:spChg>
      </pc:sldChg>
      <pc:sldChg chg="addSp delSp modSp new mod modClrScheme chgLayout">
        <pc:chgData name="Alfréd Burger" userId="1f4eea4954aa6578" providerId="LiveId" clId="{F4294AB1-AA37-4A1A-8B0C-450C82FD285C}" dt="2024-03-22T11:12:20.909" v="5073" actId="1036"/>
        <pc:sldMkLst>
          <pc:docMk/>
          <pc:sldMk cId="2915028974" sldId="279"/>
        </pc:sldMkLst>
        <pc:spChg chg="del mod ord">
          <ac:chgData name="Alfréd Burger" userId="1f4eea4954aa6578" providerId="LiveId" clId="{F4294AB1-AA37-4A1A-8B0C-450C82FD285C}" dt="2024-03-21T12:06:38.480" v="2903" actId="700"/>
          <ac:spMkLst>
            <pc:docMk/>
            <pc:sldMk cId="2915028974" sldId="279"/>
            <ac:spMk id="2" creationId="{E5FE85AF-0228-2085-646A-BA7A9AC084CD}"/>
          </ac:spMkLst>
        </pc:spChg>
        <pc:spChg chg="add mod ord">
          <ac:chgData name="Alfréd Burger" userId="1f4eea4954aa6578" providerId="LiveId" clId="{F4294AB1-AA37-4A1A-8B0C-450C82FD285C}" dt="2024-03-21T15:24:06.555" v="4018" actId="790"/>
          <ac:spMkLst>
            <pc:docMk/>
            <pc:sldMk cId="2915028974" sldId="279"/>
            <ac:spMk id="3" creationId="{10EA2185-E36C-114D-ABA6-DB251BE51157}"/>
          </ac:spMkLst>
        </pc:spChg>
        <pc:spChg chg="add mod ord">
          <ac:chgData name="Alfréd Burger" userId="1f4eea4954aa6578" providerId="LiveId" clId="{F4294AB1-AA37-4A1A-8B0C-450C82FD285C}" dt="2024-03-22T11:12:20.909" v="5073" actId="1036"/>
          <ac:spMkLst>
            <pc:docMk/>
            <pc:sldMk cId="2915028974" sldId="279"/>
            <ac:spMk id="4" creationId="{E8973A29-5A29-D904-1D10-27BF5DDF02DD}"/>
          </ac:spMkLst>
        </pc:spChg>
        <pc:picChg chg="add mod">
          <ac:chgData name="Alfréd Burger" userId="1f4eea4954aa6578" providerId="LiveId" clId="{F4294AB1-AA37-4A1A-8B0C-450C82FD285C}" dt="2024-03-22T11:12:20.909" v="5073" actId="1036"/>
          <ac:picMkLst>
            <pc:docMk/>
            <pc:sldMk cId="2915028974" sldId="279"/>
            <ac:picMk id="5" creationId="{3932A1E4-311C-FB79-99E9-902710F116CF}"/>
          </ac:picMkLst>
        </pc:picChg>
      </pc:sldChg>
      <pc:sldChg chg="addSp modSp new mod">
        <pc:chgData name="Alfréd Burger" userId="1f4eea4954aa6578" providerId="LiveId" clId="{F4294AB1-AA37-4A1A-8B0C-450C82FD285C}" dt="2024-03-22T11:12:57.225" v="5078" actId="1076"/>
        <pc:sldMkLst>
          <pc:docMk/>
          <pc:sldMk cId="1531046523" sldId="280"/>
        </pc:sldMkLst>
        <pc:spChg chg="mod">
          <ac:chgData name="Alfréd Burger" userId="1f4eea4954aa6578" providerId="LiveId" clId="{F4294AB1-AA37-4A1A-8B0C-450C82FD285C}" dt="2024-03-21T15:24:15.428" v="4019" actId="790"/>
          <ac:spMkLst>
            <pc:docMk/>
            <pc:sldMk cId="1531046523" sldId="280"/>
            <ac:spMk id="2" creationId="{C3BE8E40-43F3-EAB9-2418-29EDCD1D5BE3}"/>
          </ac:spMkLst>
        </pc:spChg>
        <pc:spChg chg="mod">
          <ac:chgData name="Alfréd Burger" userId="1f4eea4954aa6578" providerId="LiveId" clId="{F4294AB1-AA37-4A1A-8B0C-450C82FD285C}" dt="2024-03-22T11:12:57.225" v="5078" actId="1076"/>
          <ac:spMkLst>
            <pc:docMk/>
            <pc:sldMk cId="1531046523" sldId="280"/>
            <ac:spMk id="3" creationId="{844C6117-F751-2625-A833-6CB16CD4A530}"/>
          </ac:spMkLst>
        </pc:spChg>
        <pc:picChg chg="add mod">
          <ac:chgData name="Alfréd Burger" userId="1f4eea4954aa6578" providerId="LiveId" clId="{F4294AB1-AA37-4A1A-8B0C-450C82FD285C}" dt="2024-03-22T11:12:57.225" v="5078" actId="1076"/>
          <ac:picMkLst>
            <pc:docMk/>
            <pc:sldMk cId="1531046523" sldId="280"/>
            <ac:picMk id="5" creationId="{F6574FF2-A638-525A-D856-6AE61AB4F9F2}"/>
          </ac:picMkLst>
        </pc:picChg>
      </pc:sldChg>
      <pc:sldChg chg="addSp delSp modSp new mod delAnim modAnim">
        <pc:chgData name="Alfréd Burger" userId="1f4eea4954aa6578" providerId="LiveId" clId="{F4294AB1-AA37-4A1A-8B0C-450C82FD285C}" dt="2024-03-22T16:26:14.223" v="5961" actId="1036"/>
        <pc:sldMkLst>
          <pc:docMk/>
          <pc:sldMk cId="1071142828" sldId="281"/>
        </pc:sldMkLst>
        <pc:spChg chg="mod">
          <ac:chgData name="Alfréd Burger" userId="1f4eea4954aa6578" providerId="LiveId" clId="{F4294AB1-AA37-4A1A-8B0C-450C82FD285C}" dt="2024-03-21T15:24:25.030" v="4020" actId="790"/>
          <ac:spMkLst>
            <pc:docMk/>
            <pc:sldMk cId="1071142828" sldId="281"/>
            <ac:spMk id="2" creationId="{D31E3CCC-4155-F3A4-6225-C30DDED4FBBC}"/>
          </ac:spMkLst>
        </pc:spChg>
        <pc:spChg chg="mod">
          <ac:chgData name="Alfréd Burger" userId="1f4eea4954aa6578" providerId="LiveId" clId="{F4294AB1-AA37-4A1A-8B0C-450C82FD285C}" dt="2024-03-21T15:47:02.991" v="4549" actId="1076"/>
          <ac:spMkLst>
            <pc:docMk/>
            <pc:sldMk cId="1071142828" sldId="281"/>
            <ac:spMk id="3" creationId="{0C250150-7AC6-830D-8FAC-AB8A2D85B972}"/>
          </ac:spMkLst>
        </pc:spChg>
        <pc:spChg chg="add mod">
          <ac:chgData name="Alfréd Burger" userId="1f4eea4954aa6578" providerId="LiveId" clId="{F4294AB1-AA37-4A1A-8B0C-450C82FD285C}" dt="2024-03-22T11:21:06.436" v="5149" actId="1076"/>
          <ac:spMkLst>
            <pc:docMk/>
            <pc:sldMk cId="1071142828" sldId="281"/>
            <ac:spMk id="14" creationId="{8AC84BC3-D338-9431-C8E5-6625EF1C9D93}"/>
          </ac:spMkLst>
        </pc:spChg>
        <pc:picChg chg="add del mod">
          <ac:chgData name="Alfréd Burger" userId="1f4eea4954aa6578" providerId="LiveId" clId="{F4294AB1-AA37-4A1A-8B0C-450C82FD285C}" dt="2024-03-22T11:15:14.561" v="5097" actId="478"/>
          <ac:picMkLst>
            <pc:docMk/>
            <pc:sldMk cId="1071142828" sldId="281"/>
            <ac:picMk id="5" creationId="{78548528-C0DB-3E40-BFE0-9CF3F62C8787}"/>
          </ac:picMkLst>
        </pc:picChg>
        <pc:picChg chg="add del mod">
          <ac:chgData name="Alfréd Burger" userId="1f4eea4954aa6578" providerId="LiveId" clId="{F4294AB1-AA37-4A1A-8B0C-450C82FD285C}" dt="2024-03-22T11:14:46.461" v="5092" actId="478"/>
          <ac:picMkLst>
            <pc:docMk/>
            <pc:sldMk cId="1071142828" sldId="281"/>
            <ac:picMk id="7" creationId="{E24D7F72-9B23-930A-46B8-7EA862448A8F}"/>
          </ac:picMkLst>
        </pc:picChg>
        <pc:picChg chg="add mod">
          <ac:chgData name="Alfréd Burger" userId="1f4eea4954aa6578" providerId="LiveId" clId="{F4294AB1-AA37-4A1A-8B0C-450C82FD285C}" dt="2024-03-22T11:15:39.525" v="5100" actId="1076"/>
          <ac:picMkLst>
            <pc:docMk/>
            <pc:sldMk cId="1071142828" sldId="281"/>
            <ac:picMk id="9" creationId="{9A910B44-D9F8-FAE7-2DC6-16D8D0121B7D}"/>
          </ac:picMkLst>
        </pc:picChg>
        <pc:picChg chg="add mod">
          <ac:chgData name="Alfréd Burger" userId="1f4eea4954aa6578" providerId="LiveId" clId="{F4294AB1-AA37-4A1A-8B0C-450C82FD285C}" dt="2024-03-22T16:26:14.223" v="5961" actId="1036"/>
          <ac:picMkLst>
            <pc:docMk/>
            <pc:sldMk cId="1071142828" sldId="281"/>
            <ac:picMk id="11" creationId="{1251411E-1402-15D5-3B9B-1C57679B5F78}"/>
          </ac:picMkLst>
        </pc:picChg>
        <pc:picChg chg="add mod">
          <ac:chgData name="Alfréd Burger" userId="1f4eea4954aa6578" providerId="LiveId" clId="{F4294AB1-AA37-4A1A-8B0C-450C82FD285C}" dt="2024-03-22T11:21:06.436" v="5149" actId="1076"/>
          <ac:picMkLst>
            <pc:docMk/>
            <pc:sldMk cId="1071142828" sldId="281"/>
            <ac:picMk id="13" creationId="{934B171E-F7A8-7779-AD7D-DDB3CE37B3DA}"/>
          </ac:picMkLst>
        </pc:picChg>
      </pc:sldChg>
      <pc:sldChg chg="addSp modSp new mod">
        <pc:chgData name="Alfréd Burger" userId="1f4eea4954aa6578" providerId="LiveId" clId="{F4294AB1-AA37-4A1A-8B0C-450C82FD285C}" dt="2024-03-22T11:34:08.308" v="5223" actId="20577"/>
        <pc:sldMkLst>
          <pc:docMk/>
          <pc:sldMk cId="2656204137" sldId="282"/>
        </pc:sldMkLst>
        <pc:spChg chg="mod">
          <ac:chgData name="Alfréd Burger" userId="1f4eea4954aa6578" providerId="LiveId" clId="{F4294AB1-AA37-4A1A-8B0C-450C82FD285C}" dt="2024-03-21T15:48:55.094" v="4578" actId="20577"/>
          <ac:spMkLst>
            <pc:docMk/>
            <pc:sldMk cId="2656204137" sldId="282"/>
            <ac:spMk id="2" creationId="{C0064D41-88FA-DE7C-7279-F65BBE9672E1}"/>
          </ac:spMkLst>
        </pc:spChg>
        <pc:spChg chg="mod">
          <ac:chgData name="Alfréd Burger" userId="1f4eea4954aa6578" providerId="LiveId" clId="{F4294AB1-AA37-4A1A-8B0C-450C82FD285C}" dt="2024-03-22T11:34:08.308" v="5223" actId="20577"/>
          <ac:spMkLst>
            <pc:docMk/>
            <pc:sldMk cId="2656204137" sldId="282"/>
            <ac:spMk id="3" creationId="{BFCD766B-12C5-8E2F-0E17-EDB4230AB0B4}"/>
          </ac:spMkLst>
        </pc:spChg>
        <pc:spChg chg="add mod">
          <ac:chgData name="Alfréd Burger" userId="1f4eea4954aa6578" providerId="LiveId" clId="{F4294AB1-AA37-4A1A-8B0C-450C82FD285C}" dt="2024-03-22T11:22:45.094" v="5162" actId="207"/>
          <ac:spMkLst>
            <pc:docMk/>
            <pc:sldMk cId="2656204137" sldId="282"/>
            <ac:spMk id="6" creationId="{598C64C2-783A-B4C2-D572-4E7A12AD6F84}"/>
          </ac:spMkLst>
        </pc:spChg>
        <pc:spChg chg="add mod">
          <ac:chgData name="Alfréd Burger" userId="1f4eea4954aa6578" providerId="LiveId" clId="{F4294AB1-AA37-4A1A-8B0C-450C82FD285C}" dt="2024-03-22T11:25:09.713" v="5189" actId="114"/>
          <ac:spMkLst>
            <pc:docMk/>
            <pc:sldMk cId="2656204137" sldId="282"/>
            <ac:spMk id="7" creationId="{C5F5A03B-1F2C-418D-BD7C-16E8A235B8DD}"/>
          </ac:spMkLst>
        </pc:spChg>
        <pc:spChg chg="add mod">
          <ac:chgData name="Alfréd Burger" userId="1f4eea4954aa6578" providerId="LiveId" clId="{F4294AB1-AA37-4A1A-8B0C-450C82FD285C}" dt="2024-03-22T11:25:13.669" v="5190" actId="1076"/>
          <ac:spMkLst>
            <pc:docMk/>
            <pc:sldMk cId="2656204137" sldId="282"/>
            <ac:spMk id="8" creationId="{38CA52F6-787D-6A7C-97A1-BF2783250D4B}"/>
          </ac:spMkLst>
        </pc:spChg>
        <pc:picChg chg="add mod">
          <ac:chgData name="Alfréd Burger" userId="1f4eea4954aa6578" providerId="LiveId" clId="{F4294AB1-AA37-4A1A-8B0C-450C82FD285C}" dt="2024-03-22T11:23:21.761" v="5176" actId="1076"/>
          <ac:picMkLst>
            <pc:docMk/>
            <pc:sldMk cId="2656204137" sldId="282"/>
            <ac:picMk id="5" creationId="{98CED32D-86AB-3652-F153-9DC0BBE41538}"/>
          </ac:picMkLst>
        </pc:picChg>
      </pc:sldChg>
      <pc:sldChg chg="addSp delSp modSp new mod ord modClrScheme chgLayout">
        <pc:chgData name="Alfréd Burger" userId="1f4eea4954aa6578" providerId="LiveId" clId="{F4294AB1-AA37-4A1A-8B0C-450C82FD285C}" dt="2024-03-22T15:31:15.333" v="5934" actId="1076"/>
        <pc:sldMkLst>
          <pc:docMk/>
          <pc:sldMk cId="930946930" sldId="283"/>
        </pc:sldMkLst>
        <pc:spChg chg="del mod ord">
          <ac:chgData name="Alfréd Burger" userId="1f4eea4954aa6578" providerId="LiveId" clId="{F4294AB1-AA37-4A1A-8B0C-450C82FD285C}" dt="2024-03-21T12:13:50.779" v="3196" actId="700"/>
          <ac:spMkLst>
            <pc:docMk/>
            <pc:sldMk cId="930946930" sldId="283"/>
            <ac:spMk id="2" creationId="{3A4F3C54-6D56-0E14-4F0C-B1AA600A1375}"/>
          </ac:spMkLst>
        </pc:spChg>
        <pc:spChg chg="add mod">
          <ac:chgData name="Alfréd Burger" userId="1f4eea4954aa6578" providerId="LiveId" clId="{F4294AB1-AA37-4A1A-8B0C-450C82FD285C}" dt="2024-03-22T12:05:05.554" v="5730" actId="27636"/>
          <ac:spMkLst>
            <pc:docMk/>
            <pc:sldMk cId="930946930" sldId="283"/>
            <ac:spMk id="2" creationId="{85ED0488-38F6-C268-390B-F891ED655DAF}"/>
          </ac:spMkLst>
        </pc:spChg>
        <pc:spChg chg="add mod ord">
          <ac:chgData name="Alfréd Burger" userId="1f4eea4954aa6578" providerId="LiveId" clId="{F4294AB1-AA37-4A1A-8B0C-450C82FD285C}" dt="2024-03-22T11:47:00.305" v="5422" actId="20577"/>
          <ac:spMkLst>
            <pc:docMk/>
            <pc:sldMk cId="930946930" sldId="283"/>
            <ac:spMk id="3" creationId="{4243A570-CF9F-B171-50F5-89D028C5730F}"/>
          </ac:spMkLst>
        </pc:spChg>
        <pc:spChg chg="add mod ord">
          <ac:chgData name="Alfréd Burger" userId="1f4eea4954aa6578" providerId="LiveId" clId="{F4294AB1-AA37-4A1A-8B0C-450C82FD285C}" dt="2024-03-22T11:45:56.165" v="5366" actId="1076"/>
          <ac:spMkLst>
            <pc:docMk/>
            <pc:sldMk cId="930946930" sldId="283"/>
            <ac:spMk id="4" creationId="{D6C2764E-B8A0-29B3-9574-26BBDFCB1206}"/>
          </ac:spMkLst>
        </pc:spChg>
        <pc:spChg chg="add mod">
          <ac:chgData name="Alfréd Burger" userId="1f4eea4954aa6578" providerId="LiveId" clId="{F4294AB1-AA37-4A1A-8B0C-450C82FD285C}" dt="2024-03-22T15:31:15.333" v="5934" actId="1076"/>
          <ac:spMkLst>
            <pc:docMk/>
            <pc:sldMk cId="930946930" sldId="283"/>
            <ac:spMk id="8" creationId="{13F55B3B-B4BB-1A36-7480-C5485AB6EE4B}"/>
          </ac:spMkLst>
        </pc:spChg>
        <pc:cxnChg chg="add mod">
          <ac:chgData name="Alfréd Burger" userId="1f4eea4954aa6578" providerId="LiveId" clId="{F4294AB1-AA37-4A1A-8B0C-450C82FD285C}" dt="2024-03-22T11:46:40.346" v="5371" actId="1076"/>
          <ac:cxnSpMkLst>
            <pc:docMk/>
            <pc:sldMk cId="930946930" sldId="283"/>
            <ac:cxnSpMk id="6" creationId="{CC72BE58-3F39-F4BA-A5A8-D81CA79AC7EF}"/>
          </ac:cxnSpMkLst>
        </pc:cxnChg>
      </pc:sldChg>
      <pc:sldChg chg="addSp delSp modSp new del mod ord">
        <pc:chgData name="Alfréd Burger" userId="1f4eea4954aa6578" providerId="LiveId" clId="{F4294AB1-AA37-4A1A-8B0C-450C82FD285C}" dt="2024-03-22T11:47:28.093" v="5423" actId="2696"/>
        <pc:sldMkLst>
          <pc:docMk/>
          <pc:sldMk cId="672619277" sldId="284"/>
        </pc:sldMkLst>
        <pc:spChg chg="mod">
          <ac:chgData name="Alfréd Burger" userId="1f4eea4954aa6578" providerId="LiveId" clId="{F4294AB1-AA37-4A1A-8B0C-450C82FD285C}" dt="2024-03-21T15:24:52.113" v="4023" actId="790"/>
          <ac:spMkLst>
            <pc:docMk/>
            <pc:sldMk cId="672619277" sldId="284"/>
            <ac:spMk id="2" creationId="{AF432CE7-B367-B4C8-A2D4-5027A17F7068}"/>
          </ac:spMkLst>
        </pc:spChg>
        <pc:spChg chg="del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5" creationId="{3BDAAA10-0E2F-9383-7647-FB11A2A05768}"/>
          </ac:spMkLst>
        </pc:spChg>
      </pc:sldChg>
      <pc:sldChg chg="modSp new del mod">
        <pc:chgData name="Alfréd Burger" userId="1f4eea4954aa6578" providerId="LiveId" clId="{F4294AB1-AA37-4A1A-8B0C-450C82FD285C}" dt="2024-03-21T12:16:41.533" v="3211" actId="2696"/>
        <pc:sldMkLst>
          <pc:docMk/>
          <pc:sldMk cId="2000265043" sldId="284"/>
        </pc:sldMkLst>
        <pc:spChg chg="mod">
          <ac:chgData name="Alfréd Burger" userId="1f4eea4954aa6578" providerId="LiveId" clId="{F4294AB1-AA37-4A1A-8B0C-450C82FD285C}" dt="2024-03-21T12:16:30.344" v="3210" actId="20577"/>
          <ac:spMkLst>
            <pc:docMk/>
            <pc:sldMk cId="2000265043" sldId="284"/>
            <ac:spMk id="2" creationId="{7D039B22-3F10-4DD3-F983-F9EE9CC4C466}"/>
          </ac:spMkLst>
        </pc:spChg>
      </pc:sldChg>
      <pc:sldChg chg="add del">
        <pc:chgData name="Alfréd Burger" userId="1f4eea4954aa6578" providerId="LiveId" clId="{F4294AB1-AA37-4A1A-8B0C-450C82FD285C}" dt="2024-03-22T11:48:39.229" v="5425" actId="2696"/>
        <pc:sldMkLst>
          <pc:docMk/>
          <pc:sldMk cId="2757739441" sldId="285"/>
        </pc:sldMkLst>
      </pc:sldChg>
      <pc:sldChg chg="addSp modSp add mod">
        <pc:chgData name="Alfréd Burger" userId="1f4eea4954aa6578" providerId="LiveId" clId="{F4294AB1-AA37-4A1A-8B0C-450C82FD285C}" dt="2024-03-22T12:09:07.793" v="5753" actId="1076"/>
        <pc:sldMkLst>
          <pc:docMk/>
          <pc:sldMk cId="2001084237" sldId="286"/>
        </pc:sldMkLst>
        <pc:spChg chg="mod">
          <ac:chgData name="Alfréd Burger" userId="1f4eea4954aa6578" providerId="LiveId" clId="{F4294AB1-AA37-4A1A-8B0C-450C82FD285C}" dt="2024-03-21T15:25:19.080" v="4025" actId="790"/>
          <ac:spMkLst>
            <pc:docMk/>
            <pc:sldMk cId="2001084237" sldId="286"/>
            <ac:spMk id="2" creationId="{AF432CE7-B367-B4C8-A2D4-5027A17F7068}"/>
          </ac:spMkLst>
        </pc:spChg>
        <pc:spChg chg="mod">
          <ac:chgData name="Alfréd Burger" userId="1f4eea4954aa6578" providerId="LiveId" clId="{F4294AB1-AA37-4A1A-8B0C-450C82FD285C}" dt="2024-03-22T12:04:28.861" v="5728" actId="14100"/>
          <ac:spMkLst>
            <pc:docMk/>
            <pc:sldMk cId="2001084237" sldId="286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2:02:58.358" v="5702" actId="1076"/>
          <ac:spMkLst>
            <pc:docMk/>
            <pc:sldMk cId="2001084237" sldId="286"/>
            <ac:spMk id="4" creationId="{159829F2-7AC5-31B5-21E6-A596FF8C200A}"/>
          </ac:spMkLst>
        </pc:spChg>
        <pc:spChg chg="add mod">
          <ac:chgData name="Alfréd Burger" userId="1f4eea4954aa6578" providerId="LiveId" clId="{F4294AB1-AA37-4A1A-8B0C-450C82FD285C}" dt="2024-03-22T12:09:07.793" v="5753" actId="1076"/>
          <ac:spMkLst>
            <pc:docMk/>
            <pc:sldMk cId="2001084237" sldId="286"/>
            <ac:spMk id="5" creationId="{6998B92F-1C94-7846-8B1E-7B78490987B3}"/>
          </ac:spMkLst>
        </pc:spChg>
        <pc:cxnChg chg="add mod">
          <ac:chgData name="Alfréd Burger" userId="1f4eea4954aa6578" providerId="LiveId" clId="{F4294AB1-AA37-4A1A-8B0C-450C82FD285C}" dt="2024-03-22T12:08:54.986" v="5750" actId="1076"/>
          <ac:cxnSpMkLst>
            <pc:docMk/>
            <pc:sldMk cId="2001084237" sldId="286"/>
            <ac:cxnSpMk id="6" creationId="{E3FB7374-00E5-F340-EC93-BC85A8726BA0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30:54.114" v="5861" actId="1076"/>
        <pc:sldMkLst>
          <pc:docMk/>
          <pc:sldMk cId="2019196293" sldId="287"/>
        </pc:sldMkLst>
        <pc:spChg chg="del mod ord">
          <ac:chgData name="Alfréd Burger" userId="1f4eea4954aa6578" providerId="LiveId" clId="{F4294AB1-AA37-4A1A-8B0C-450C82FD285C}" dt="2024-03-21T12:35:04.498" v="3263" actId="700"/>
          <ac:spMkLst>
            <pc:docMk/>
            <pc:sldMk cId="2019196293" sldId="287"/>
            <ac:spMk id="2" creationId="{C5B439F2-16C1-2632-A1BB-D41158CD00FD}"/>
          </ac:spMkLst>
        </pc:spChg>
        <pc:spChg chg="add mod">
          <ac:chgData name="Alfréd Burger" userId="1f4eea4954aa6578" providerId="LiveId" clId="{F4294AB1-AA37-4A1A-8B0C-450C82FD285C}" dt="2024-03-22T12:26:07.167" v="5817" actId="1036"/>
          <ac:spMkLst>
            <pc:docMk/>
            <pc:sldMk cId="2019196293" sldId="287"/>
            <ac:spMk id="2" creationId="{DFBDBB67-A355-CA81-BDA6-144D421C76B4}"/>
          </ac:spMkLst>
        </pc:spChg>
        <pc:spChg chg="add mod ord">
          <ac:chgData name="Alfréd Burger" userId="1f4eea4954aa6578" providerId="LiveId" clId="{F4294AB1-AA37-4A1A-8B0C-450C82FD285C}" dt="2024-03-21T12:36:22.389" v="3280" actId="790"/>
          <ac:spMkLst>
            <pc:docMk/>
            <pc:sldMk cId="2019196293" sldId="287"/>
            <ac:spMk id="3" creationId="{90028DCA-431E-5BE5-0B36-459A0ECC9A95}"/>
          </ac:spMkLst>
        </pc:spChg>
        <pc:spChg chg="add del mod ord">
          <ac:chgData name="Alfréd Burger" userId="1f4eea4954aa6578" providerId="LiveId" clId="{F4294AB1-AA37-4A1A-8B0C-450C82FD285C}" dt="2024-03-22T12:12:46.290" v="5778" actId="478"/>
          <ac:spMkLst>
            <pc:docMk/>
            <pc:sldMk cId="2019196293" sldId="287"/>
            <ac:spMk id="4" creationId="{BE2321B3-BBFB-A36A-8BF5-9BED1C217610}"/>
          </ac:spMkLst>
        </pc:spChg>
        <pc:spChg chg="add mod">
          <ac:chgData name="Alfréd Burger" userId="1f4eea4954aa6578" providerId="LiveId" clId="{F4294AB1-AA37-4A1A-8B0C-450C82FD285C}" dt="2024-03-22T12:30:54.114" v="5861" actId="1076"/>
          <ac:spMkLst>
            <pc:docMk/>
            <pc:sldMk cId="2019196293" sldId="287"/>
            <ac:spMk id="7" creationId="{6657064B-8696-F6E9-6EEA-4E4916B3372C}"/>
          </ac:spMkLst>
        </pc:spChg>
        <pc:spChg chg="add mod">
          <ac:chgData name="Alfréd Burger" userId="1f4eea4954aa6578" providerId="LiveId" clId="{F4294AB1-AA37-4A1A-8B0C-450C82FD285C}" dt="2024-03-22T12:27:21.220" v="5845" actId="403"/>
          <ac:spMkLst>
            <pc:docMk/>
            <pc:sldMk cId="2019196293" sldId="287"/>
            <ac:spMk id="8" creationId="{084F31B0-A6D1-1A10-6671-17F41884F967}"/>
          </ac:spMkLst>
        </pc:spChg>
        <pc:picChg chg="add del mod">
          <ac:chgData name="Alfréd Burger" userId="1f4eea4954aa6578" providerId="LiveId" clId="{F4294AB1-AA37-4A1A-8B0C-450C82FD285C}" dt="2024-03-22T12:28:19.971" v="5850" actId="478"/>
          <ac:picMkLst>
            <pc:docMk/>
            <pc:sldMk cId="2019196293" sldId="287"/>
            <ac:picMk id="6" creationId="{C0FF7B70-1F4C-5A41-65DA-1D0381010883}"/>
          </ac:picMkLst>
        </pc:picChg>
        <pc:picChg chg="add mod ord">
          <ac:chgData name="Alfréd Burger" userId="1f4eea4954aa6578" providerId="LiveId" clId="{F4294AB1-AA37-4A1A-8B0C-450C82FD285C}" dt="2024-03-22T12:30:51.439" v="5860" actId="1076"/>
          <ac:picMkLst>
            <pc:docMk/>
            <pc:sldMk cId="2019196293" sldId="287"/>
            <ac:picMk id="13" creationId="{37ABC5A5-8F1F-057B-AEB6-F5FA954255A2}"/>
          </ac:picMkLst>
        </pc:picChg>
        <pc:cxnChg chg="add del mod">
          <ac:chgData name="Alfréd Burger" userId="1f4eea4954aa6578" providerId="LiveId" clId="{F4294AB1-AA37-4A1A-8B0C-450C82FD285C}" dt="2024-03-22T12:28:19.100" v="5849" actId="478"/>
          <ac:cxnSpMkLst>
            <pc:docMk/>
            <pc:sldMk cId="2019196293" sldId="287"/>
            <ac:cxnSpMk id="10" creationId="{09230BBA-13C4-B7FE-E402-23B71A2CB8CD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11:09.929" v="5777" actId="1036"/>
        <pc:sldMkLst>
          <pc:docMk/>
          <pc:sldMk cId="1915688289" sldId="288"/>
        </pc:sldMkLst>
        <pc:spChg chg="add mod">
          <ac:chgData name="Alfréd Burger" userId="1f4eea4954aa6578" providerId="LiveId" clId="{F4294AB1-AA37-4A1A-8B0C-450C82FD285C}" dt="2024-03-22T12:10:18.956" v="5760" actId="1076"/>
          <ac:spMkLst>
            <pc:docMk/>
            <pc:sldMk cId="1915688289" sldId="288"/>
            <ac:spMk id="2" creationId="{3CFCC1B5-CDAE-CC96-3941-FF3A96CAD68C}"/>
          </ac:spMkLst>
        </pc:spChg>
        <pc:spChg chg="del mod ord">
          <ac:chgData name="Alfréd Burger" userId="1f4eea4954aa6578" providerId="LiveId" clId="{F4294AB1-AA37-4A1A-8B0C-450C82FD285C}" dt="2024-03-21T12:41:07.549" v="3282" actId="700"/>
          <ac:spMkLst>
            <pc:docMk/>
            <pc:sldMk cId="1915688289" sldId="288"/>
            <ac:spMk id="2" creationId="{FBCD8436-5194-7719-5D73-8F0C8F66A4CB}"/>
          </ac:spMkLst>
        </pc:spChg>
        <pc:spChg chg="add mod ord">
          <ac:chgData name="Alfréd Burger" userId="1f4eea4954aa6578" providerId="LiveId" clId="{F4294AB1-AA37-4A1A-8B0C-450C82FD285C}" dt="2024-03-21T15:25:29.249" v="4026" actId="790"/>
          <ac:spMkLst>
            <pc:docMk/>
            <pc:sldMk cId="1915688289" sldId="288"/>
            <ac:spMk id="3" creationId="{6B2B2D69-BC0E-5625-49F4-F7A265AAC178}"/>
          </ac:spMkLst>
        </pc:spChg>
        <pc:spChg chg="add mod ord">
          <ac:chgData name="Alfréd Burger" userId="1f4eea4954aa6578" providerId="LiveId" clId="{F4294AB1-AA37-4A1A-8B0C-450C82FD285C}" dt="2024-03-22T12:09:19.920" v="5757" actId="14100"/>
          <ac:spMkLst>
            <pc:docMk/>
            <pc:sldMk cId="1915688289" sldId="288"/>
            <ac:spMk id="4" creationId="{003E16C0-8FF4-41D4-A07F-CF6E0458BBE4}"/>
          </ac:spMkLst>
        </pc:spChg>
        <pc:spChg chg="add mod">
          <ac:chgData name="Alfréd Burger" userId="1f4eea4954aa6578" providerId="LiveId" clId="{F4294AB1-AA37-4A1A-8B0C-450C82FD285C}" dt="2024-03-22T12:10:26.830" v="5763" actId="1076"/>
          <ac:spMkLst>
            <pc:docMk/>
            <pc:sldMk cId="1915688289" sldId="288"/>
            <ac:spMk id="5" creationId="{6D8A489C-985B-E787-0388-B6F9CC4017AE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7" creationId="{8A87DECA-59AB-E48B-2414-465E4E7149A0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9" creationId="{EC5CF5B4-A2F8-414E-BC94-CA47FFBF328C}"/>
          </ac:spMkLst>
        </pc:spChg>
      </pc:sldChg>
      <pc:sldChg chg="addSp delSp modSp new mod">
        <pc:chgData name="Alfréd Burger" userId="1f4eea4954aa6578" providerId="LiveId" clId="{F4294AB1-AA37-4A1A-8B0C-450C82FD285C}" dt="2024-03-21T14:15:07.443" v="3909" actId="1036"/>
        <pc:sldMkLst>
          <pc:docMk/>
          <pc:sldMk cId="3712520559" sldId="289"/>
        </pc:sldMkLst>
        <pc:spChg chg="mod">
          <ac:chgData name="Alfréd Burger" userId="1f4eea4954aa6578" providerId="LiveId" clId="{F4294AB1-AA37-4A1A-8B0C-450C82FD285C}" dt="2024-03-21T13:51:02.456" v="3821" actId="790"/>
          <ac:spMkLst>
            <pc:docMk/>
            <pc:sldMk cId="3712520559" sldId="289"/>
            <ac:spMk id="2" creationId="{E8E7334F-C285-2162-AC78-F414302CCBA8}"/>
          </ac:spMkLst>
        </pc:spChg>
        <pc:spChg chg="del mod">
          <ac:chgData name="Alfréd Burger" userId="1f4eea4954aa6578" providerId="LiveId" clId="{F4294AB1-AA37-4A1A-8B0C-450C82FD285C}" dt="2024-03-21T14:09:54.026" v="3832"/>
          <ac:spMkLst>
            <pc:docMk/>
            <pc:sldMk cId="3712520559" sldId="289"/>
            <ac:spMk id="3" creationId="{2D8964C2-BDAB-E4A9-4DF5-50104A8CCB59}"/>
          </ac:spMkLst>
        </pc:spChg>
        <pc:spChg chg="add mod">
          <ac:chgData name="Alfréd Burger" userId="1f4eea4954aa6578" providerId="LiveId" clId="{F4294AB1-AA37-4A1A-8B0C-450C82FD285C}" dt="2024-03-21T14:11:07.459" v="3845" actId="1076"/>
          <ac:spMkLst>
            <pc:docMk/>
            <pc:sldMk cId="3712520559" sldId="289"/>
            <ac:spMk id="10" creationId="{EA394CFF-FD77-E405-475B-9309A382E338}"/>
          </ac:spMkLst>
        </pc:spChg>
        <pc:spChg chg="add mod">
          <ac:chgData name="Alfréd Burger" userId="1f4eea4954aa6578" providerId="LiveId" clId="{F4294AB1-AA37-4A1A-8B0C-450C82FD285C}" dt="2024-03-21T14:11:40.626" v="3853" actId="1076"/>
          <ac:spMkLst>
            <pc:docMk/>
            <pc:sldMk cId="3712520559" sldId="289"/>
            <ac:spMk id="11" creationId="{7CAE0E9C-8E21-831F-FD2F-4939C05C3ECE}"/>
          </ac:spMkLst>
        </pc:spChg>
        <pc:spChg chg="add mod">
          <ac:chgData name="Alfréd Burger" userId="1f4eea4954aa6578" providerId="LiveId" clId="{F4294AB1-AA37-4A1A-8B0C-450C82FD285C}" dt="2024-03-21T14:14:15.943" v="3899" actId="1076"/>
          <ac:spMkLst>
            <pc:docMk/>
            <pc:sldMk cId="3712520559" sldId="289"/>
            <ac:spMk id="12" creationId="{6EAE993F-FF9D-5C2E-CD64-CDA5A98EADC2}"/>
          </ac:spMkLst>
        </pc:spChg>
        <pc:spChg chg="add mod">
          <ac:chgData name="Alfréd Burger" userId="1f4eea4954aa6578" providerId="LiveId" clId="{F4294AB1-AA37-4A1A-8B0C-450C82FD285C}" dt="2024-03-21T14:15:07.443" v="3909" actId="1036"/>
          <ac:spMkLst>
            <pc:docMk/>
            <pc:sldMk cId="3712520559" sldId="289"/>
            <ac:spMk id="13" creationId="{E3A51FBD-3AB0-86AD-3513-F4B8E0333F0B}"/>
          </ac:spMkLst>
        </pc:spChg>
        <pc:spChg chg="add mod">
          <ac:chgData name="Alfréd Burger" userId="1f4eea4954aa6578" providerId="LiveId" clId="{F4294AB1-AA37-4A1A-8B0C-450C82FD285C}" dt="2024-03-21T14:14:06.209" v="3897" actId="1076"/>
          <ac:spMkLst>
            <pc:docMk/>
            <pc:sldMk cId="3712520559" sldId="289"/>
            <ac:spMk id="14" creationId="{66291C03-3BC7-9973-0631-62B4DD34C069}"/>
          </ac:spMkLst>
        </pc:spChg>
        <pc:picChg chg="add del mod">
          <ac:chgData name="Alfréd Burger" userId="1f4eea4954aa6578" providerId="LiveId" clId="{F4294AB1-AA37-4A1A-8B0C-450C82FD285C}" dt="2024-03-21T14:08:53.577" v="3828" actId="478"/>
          <ac:picMkLst>
            <pc:docMk/>
            <pc:sldMk cId="3712520559" sldId="289"/>
            <ac:picMk id="5" creationId="{DEBF5C51-1AD2-98A5-C74B-0133ED5D47C3}"/>
          </ac:picMkLst>
        </pc:picChg>
        <pc:picChg chg="add mod">
          <ac:chgData name="Alfréd Burger" userId="1f4eea4954aa6578" providerId="LiveId" clId="{F4294AB1-AA37-4A1A-8B0C-450C82FD285C}" dt="2024-03-21T14:10:23.829" v="3838" actId="14100"/>
          <ac:picMkLst>
            <pc:docMk/>
            <pc:sldMk cId="3712520559" sldId="289"/>
            <ac:picMk id="7" creationId="{1226580D-2DB1-9236-5EF7-024970EC2D96}"/>
          </ac:picMkLst>
        </pc:picChg>
        <pc:picChg chg="add mod">
          <ac:chgData name="Alfréd Burger" userId="1f4eea4954aa6578" providerId="LiveId" clId="{F4294AB1-AA37-4A1A-8B0C-450C82FD285C}" dt="2024-03-21T14:10:13.245" v="3836" actId="1076"/>
          <ac:picMkLst>
            <pc:docMk/>
            <pc:sldMk cId="3712520559" sldId="289"/>
            <ac:picMk id="9" creationId="{5BB4D418-89DD-EBC9-A49B-20382F20EDE3}"/>
          </ac:picMkLst>
        </pc:picChg>
      </pc:sldChg>
      <pc:sldChg chg="addSp delSp modSp new mod">
        <pc:chgData name="Alfréd Burger" userId="1f4eea4954aa6578" providerId="LiveId" clId="{F4294AB1-AA37-4A1A-8B0C-450C82FD285C}" dt="2024-03-22T11:11:13.315" v="5050" actId="1076"/>
        <pc:sldMkLst>
          <pc:docMk/>
          <pc:sldMk cId="3356787096" sldId="290"/>
        </pc:sldMkLst>
        <pc:spChg chg="mod">
          <ac:chgData name="Alfréd Burger" userId="1f4eea4954aa6578" providerId="LiveId" clId="{F4294AB1-AA37-4A1A-8B0C-450C82FD285C}" dt="2024-03-22T11:10:55.300" v="5044" actId="790"/>
          <ac:spMkLst>
            <pc:docMk/>
            <pc:sldMk cId="3356787096" sldId="290"/>
            <ac:spMk id="2" creationId="{332EC74F-183F-BD9E-C62B-550AA9DF2EE0}"/>
          </ac:spMkLst>
        </pc:spChg>
        <pc:spChg chg="del mod">
          <ac:chgData name="Alfréd Burger" userId="1f4eea4954aa6578" providerId="LiveId" clId="{F4294AB1-AA37-4A1A-8B0C-450C82FD285C}" dt="2024-03-22T11:06:49.681" v="4976" actId="478"/>
          <ac:spMkLst>
            <pc:docMk/>
            <pc:sldMk cId="3356787096" sldId="290"/>
            <ac:spMk id="3" creationId="{81E906C2-69F3-2EE0-CA60-DFE94DF34A09}"/>
          </ac:spMkLst>
        </pc:spChg>
        <pc:spChg chg="add del mod">
          <ac:chgData name="Alfréd Burger" userId="1f4eea4954aa6578" providerId="LiveId" clId="{F4294AB1-AA37-4A1A-8B0C-450C82FD285C}" dt="2024-03-22T11:06:52.488" v="4977" actId="478"/>
          <ac:spMkLst>
            <pc:docMk/>
            <pc:sldMk cId="3356787096" sldId="290"/>
            <ac:spMk id="5" creationId="{3363E679-4E77-9D1E-C0FA-31FA621D795D}"/>
          </ac:spMkLst>
        </pc:spChg>
        <pc:spChg chg="add mod">
          <ac:chgData name="Alfréd Burger" userId="1f4eea4954aa6578" providerId="LiveId" clId="{F4294AB1-AA37-4A1A-8B0C-450C82FD285C}" dt="2024-03-22T11:08:20.752" v="4997" actId="1076"/>
          <ac:spMkLst>
            <pc:docMk/>
            <pc:sldMk cId="3356787096" sldId="290"/>
            <ac:spMk id="8" creationId="{639245A6-B734-4A9B-8735-9EC7488C2B10}"/>
          </ac:spMkLst>
        </pc:spChg>
        <pc:spChg chg="add mod">
          <ac:chgData name="Alfréd Burger" userId="1f4eea4954aa6578" providerId="LiveId" clId="{F4294AB1-AA37-4A1A-8B0C-450C82FD285C}" dt="2024-03-22T11:08:59.971" v="5014" actId="113"/>
          <ac:spMkLst>
            <pc:docMk/>
            <pc:sldMk cId="3356787096" sldId="290"/>
            <ac:spMk id="9" creationId="{2803EE86-E2EF-BB9B-00AC-AF9FDD413CDC}"/>
          </ac:spMkLst>
        </pc:spChg>
        <pc:spChg chg="add mod">
          <ac:chgData name="Alfréd Burger" userId="1f4eea4954aa6578" providerId="LiveId" clId="{F4294AB1-AA37-4A1A-8B0C-450C82FD285C}" dt="2024-03-22T11:09:54.144" v="5026" actId="1076"/>
          <ac:spMkLst>
            <pc:docMk/>
            <pc:sldMk cId="3356787096" sldId="290"/>
            <ac:spMk id="10" creationId="{7DD11339-A071-E4D6-4ADD-B9EA9E4721A8}"/>
          </ac:spMkLst>
        </pc:spChg>
        <pc:spChg chg="add mod">
          <ac:chgData name="Alfréd Burger" userId="1f4eea4954aa6578" providerId="LiveId" clId="{F4294AB1-AA37-4A1A-8B0C-450C82FD285C}" dt="2024-03-22T11:11:11.130" v="5048" actId="1076"/>
          <ac:spMkLst>
            <pc:docMk/>
            <pc:sldMk cId="3356787096" sldId="290"/>
            <ac:spMk id="11" creationId="{AE683A3D-2007-956C-49C3-739CE1098AD2}"/>
          </ac:spMkLst>
        </pc:spChg>
        <pc:spChg chg="add mod">
          <ac:chgData name="Alfréd Burger" userId="1f4eea4954aa6578" providerId="LiveId" clId="{F4294AB1-AA37-4A1A-8B0C-450C82FD285C}" dt="2024-03-22T11:11:07.308" v="5047" actId="1076"/>
          <ac:spMkLst>
            <pc:docMk/>
            <pc:sldMk cId="3356787096" sldId="290"/>
            <ac:spMk id="12" creationId="{A525D98E-5147-AA02-30C0-A00EA619DCCF}"/>
          </ac:spMkLst>
        </pc:spChg>
        <pc:picChg chg="add mod">
          <ac:chgData name="Alfréd Burger" userId="1f4eea4954aa6578" providerId="LiveId" clId="{F4294AB1-AA37-4A1A-8B0C-450C82FD285C}" dt="2024-03-22T11:11:13.315" v="5050" actId="1076"/>
          <ac:picMkLst>
            <pc:docMk/>
            <pc:sldMk cId="3356787096" sldId="290"/>
            <ac:picMk id="7" creationId="{C5F89FCB-2D83-9209-38CA-FB558C6AF024}"/>
          </ac:picMkLst>
        </pc:picChg>
      </pc:sldChg>
      <pc:sldChg chg="new del">
        <pc:chgData name="Alfréd Burger" userId="1f4eea4954aa6578" providerId="LiveId" clId="{F4294AB1-AA37-4A1A-8B0C-450C82FD285C}" dt="2024-03-21T15:55:09.231" v="4764" actId="47"/>
        <pc:sldMkLst>
          <pc:docMk/>
          <pc:sldMk cId="471222668" sldId="291"/>
        </pc:sldMkLst>
      </pc:sldChg>
      <pc:sldChg chg="addSp delSp modSp new mod modClrScheme chgLayout">
        <pc:chgData name="Alfréd Burger" userId="1f4eea4954aa6578" providerId="LiveId" clId="{F4294AB1-AA37-4A1A-8B0C-450C82FD285C}" dt="2024-03-22T12:31:19.693" v="5878" actId="20577"/>
        <pc:sldMkLst>
          <pc:docMk/>
          <pc:sldMk cId="1952092398" sldId="291"/>
        </pc:sldMkLst>
        <pc:spChg chg="del mod ord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2" creationId="{5FD9CBCA-C098-5154-8B10-60FEC2D88696}"/>
          </ac:spMkLst>
        </pc:spChg>
        <pc:spChg chg="del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3" creationId="{32E54221-BF50-D5E3-47D6-B1FCB994B3DF}"/>
          </ac:spMkLst>
        </pc:spChg>
        <pc:spChg chg="add mod ord">
          <ac:chgData name="Alfréd Burger" userId="1f4eea4954aa6578" providerId="LiveId" clId="{F4294AB1-AA37-4A1A-8B0C-450C82FD285C}" dt="2024-03-22T12:31:19.693" v="5878" actId="20577"/>
          <ac:spMkLst>
            <pc:docMk/>
            <pc:sldMk cId="1952092398" sldId="291"/>
            <ac:spMk id="4" creationId="{B38B38A5-0EE8-6C6C-4A1F-66D8DF2B522F}"/>
          </ac:spMkLst>
        </pc:spChg>
      </pc:sldChg>
      <pc:sldMasterChg chg="modSldLayout">
        <pc:chgData name="Alfréd Burger" userId="1f4eea4954aa6578" providerId="LiveId" clId="{F4294AB1-AA37-4A1A-8B0C-450C82FD285C}" dt="2024-03-22T12:33:10.649" v="5893" actId="1076"/>
        <pc:sldMasterMkLst>
          <pc:docMk/>
          <pc:sldMasterMk cId="1501268013" sldId="2147483660"/>
        </pc:sldMasterMkLst>
        <pc:sldLayoutChg chg="addSp delSp modSp mod">
          <pc:chgData name="Alfréd Burger" userId="1f4eea4954aa6578" providerId="LiveId" clId="{F4294AB1-AA37-4A1A-8B0C-450C82FD285C}" dt="2024-03-22T12:33:10.649" v="5893" actId="1076"/>
          <pc:sldLayoutMkLst>
            <pc:docMk/>
            <pc:sldMasterMk cId="1501268013" sldId="2147483660"/>
            <pc:sldLayoutMk cId="311194646" sldId="2147483661"/>
          </pc:sldLayoutMkLst>
          <pc:spChg chg="mod">
            <ac:chgData name="Alfréd Burger" userId="1f4eea4954aa6578" providerId="LiveId" clId="{F4294AB1-AA37-4A1A-8B0C-450C82FD285C}" dt="2024-03-22T12:32:53.750" v="5891" actId="1076"/>
            <ac:spMkLst>
              <pc:docMk/>
              <pc:sldMasterMk cId="1501268013" sldId="2147483660"/>
              <pc:sldLayoutMk cId="311194646" sldId="2147483661"/>
              <ac:spMk id="21" creationId="{00000000-0000-0000-0000-000000000000}"/>
            </ac:spMkLst>
          </pc:spChg>
          <pc:spChg chg="mod">
            <ac:chgData name="Alfréd Burger" userId="1f4eea4954aa6578" providerId="LiveId" clId="{F4294AB1-AA37-4A1A-8B0C-450C82FD285C}" dt="2024-03-22T12:32:37.940" v="5888" actId="1076"/>
            <ac:spMkLst>
              <pc:docMk/>
              <pc:sldMasterMk cId="1501268013" sldId="2147483660"/>
              <pc:sldLayoutMk cId="311194646" sldId="2147483661"/>
              <ac:spMk id="22" creationId="{00000000-0000-0000-0000-000000000000}"/>
            </ac:spMkLst>
          </pc:spChg>
          <pc:picChg chg="add del mod ord">
            <ac:chgData name="Alfréd Burger" userId="1f4eea4954aa6578" providerId="LiveId" clId="{F4294AB1-AA37-4A1A-8B0C-450C82FD285C}" dt="2024-03-22T12:31:45.015" v="5879" actId="478"/>
            <ac:picMkLst>
              <pc:docMk/>
              <pc:sldMasterMk cId="1501268013" sldId="2147483660"/>
              <pc:sldLayoutMk cId="311194646" sldId="2147483661"/>
              <ac:picMk id="5" creationId="{5BC9115D-B9E5-C21F-3585-D59F489D97B0}"/>
            </ac:picMkLst>
          </pc:picChg>
          <pc:picChg chg="del">
            <ac:chgData name="Alfréd Burger" userId="1f4eea4954aa6578" providerId="LiveId" clId="{F4294AB1-AA37-4A1A-8B0C-450C82FD285C}" dt="2024-03-18T20:01:52.621" v="1913" actId="478"/>
            <ac:picMkLst>
              <pc:docMk/>
              <pc:sldMasterMk cId="1501268013" sldId="2147483660"/>
              <pc:sldLayoutMk cId="311194646" sldId="2147483661"/>
              <ac:picMk id="6" creationId="{13B67FD4-B882-81DB-D970-D83F9F83DF77}"/>
            </ac:picMkLst>
          </pc:picChg>
          <pc:picChg chg="add del mod">
            <ac:chgData name="Alfréd Burger" userId="1f4eea4954aa6578" providerId="LiveId" clId="{F4294AB1-AA37-4A1A-8B0C-450C82FD285C}" dt="2024-03-22T12:32:22.666" v="5883" actId="478"/>
            <ac:picMkLst>
              <pc:docMk/>
              <pc:sldMasterMk cId="1501268013" sldId="2147483660"/>
              <pc:sldLayoutMk cId="311194646" sldId="2147483661"/>
              <ac:picMk id="6" creationId="{E2F8B583-75BE-2A2B-C433-E14DDA7C6931}"/>
            </ac:picMkLst>
          </pc:picChg>
          <pc:picChg chg="add mod ord">
            <ac:chgData name="Alfréd Burger" userId="1f4eea4954aa6578" providerId="LiveId" clId="{F4294AB1-AA37-4A1A-8B0C-450C82FD285C}" dt="2024-03-22T12:33:10.649" v="5893" actId="1076"/>
            <ac:picMkLst>
              <pc:docMk/>
              <pc:sldMasterMk cId="1501268013" sldId="2147483660"/>
              <pc:sldLayoutMk cId="311194646" sldId="2147483661"/>
              <ac:picMk id="8" creationId="{3EB63B5F-4E1F-2400-B4FA-BDF9FB26D3C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483018CE-A976-4C2D-8F6D-078B94423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7B9945-EEC6-4620-9E85-8020C0447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F021-A63E-4F39-9952-9BA7CAD4A69F}" type="datetimeFigureOut">
              <a:rPr lang="hu-HU" smtClean="0"/>
              <a:t>2024. 07. 07.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90B6050-1CBB-4D1D-A4B2-CBF21D1BF5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A233BD7-1E14-4317-BC3F-DB409BC0E7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70921-23E9-4915-B6ED-35E346C1E0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368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08E40-3207-43CC-8A9C-8AC9D9679957}" type="datetimeFigureOut">
              <a:rPr lang="hu-HU" smtClean="0"/>
              <a:t>2024. 07. 07.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5C55A-86B2-4C8C-A9EC-F4DB35A164F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29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phenomenons</a:t>
            </a:r>
            <a:r>
              <a:rPr lang="hu-HU" dirty="0"/>
              <a:t> </a:t>
            </a:r>
            <a:r>
              <a:rPr lang="hu-HU" dirty="0" err="1"/>
              <a:t>happen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861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5613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1182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242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…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constantly</a:t>
            </a:r>
            <a:r>
              <a:rPr lang="hu-HU" dirty="0"/>
              <a:t> </a:t>
            </a:r>
            <a:r>
              <a:rPr lang="hu-HU" dirty="0" err="1"/>
              <a:t>changes</a:t>
            </a:r>
            <a:r>
              <a:rPr lang="hu-HU" dirty="0"/>
              <a:t>. </a:t>
            </a:r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flux</a:t>
            </a:r>
            <a:r>
              <a:rPr lang="hu-HU" dirty="0"/>
              <a:t> …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443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EGYENLETEK!!!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0665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szebb </a:t>
            </a:r>
            <a:r>
              <a:rPr lang="hu-HU" dirty="0" err="1"/>
              <a:t>plot</a:t>
            </a:r>
            <a:r>
              <a:rPr lang="hu-HU" dirty="0"/>
              <a:t> – delta </a:t>
            </a:r>
            <a:r>
              <a:rPr lang="hu-HU" dirty="0" err="1"/>
              <a:t>eq.val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586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plotok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2821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permeability</a:t>
            </a:r>
            <a:r>
              <a:rPr lang="hu-HU" dirty="0"/>
              <a:t> and </a:t>
            </a:r>
            <a:r>
              <a:rPr lang="hu-HU" dirty="0" err="1"/>
              <a:t>conductivity</a:t>
            </a:r>
            <a:r>
              <a:rPr lang="hu-HU" dirty="0"/>
              <a:t> </a:t>
            </a:r>
            <a:r>
              <a:rPr lang="hu-HU" dirty="0" err="1"/>
              <a:t>can’t</a:t>
            </a:r>
            <a:r>
              <a:rPr lang="hu-HU" dirty="0"/>
              <a:t> be </a:t>
            </a:r>
            <a:r>
              <a:rPr lang="hu-HU" dirty="0" err="1"/>
              <a:t>separated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127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361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az a delta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529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687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7037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különböző módokat más-más dián?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917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926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plottok</a:t>
            </a:r>
            <a:r>
              <a:rPr lang="hu-HU" dirty="0"/>
              <a:t>, mik változnak, képlettel – beszélni a </a:t>
            </a:r>
            <a:r>
              <a:rPr lang="hu-HU" dirty="0" err="1"/>
              <a:t>plotokról</a:t>
            </a:r>
            <a:r>
              <a:rPr lang="hu-HU" dirty="0"/>
              <a:t>! – frekvencia függés bevezetése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6798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plottok</a:t>
            </a:r>
            <a:r>
              <a:rPr lang="hu-HU" dirty="0"/>
              <a:t>, mik változnak, képlettel – beszélni a </a:t>
            </a:r>
            <a:r>
              <a:rPr lang="hu-HU" dirty="0" err="1"/>
              <a:t>plotokról</a:t>
            </a:r>
            <a:r>
              <a:rPr lang="hu-HU" dirty="0"/>
              <a:t>! – frekvencia függés bevezetése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1984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0748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0130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érdekesebb, egyszerűbben érthető legyen, több 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252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mielőtt kifúrtuk…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100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52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934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168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measured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a </a:t>
            </a:r>
            <a:r>
              <a:rPr lang="hu-HU" dirty="0" err="1"/>
              <a:t>frequency</a:t>
            </a:r>
            <a:r>
              <a:rPr lang="hu-HU" dirty="0"/>
              <a:t> </a:t>
            </a:r>
            <a:r>
              <a:rPr lang="hu-HU" dirty="0" err="1"/>
              <a:t>spectrum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3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plot</a:t>
            </a:r>
            <a:r>
              <a:rPr lang="hu-HU" dirty="0"/>
              <a:t> legyen!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7982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416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kondi és </a:t>
            </a:r>
            <a:r>
              <a:rPr lang="hu-HU" dirty="0" err="1"/>
              <a:t>elllenállás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1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538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950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637" y="5415977"/>
            <a:ext cx="3052447" cy="14420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300" y="5659770"/>
            <a:ext cx="2267160" cy="9857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23809" y="5409847"/>
            <a:ext cx="9168192" cy="1447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i="0" kern="120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sz="4600" dirty="0"/>
          </a:p>
        </p:txBody>
      </p:sp>
      <p:pic>
        <p:nvPicPr>
          <p:cNvPr id="1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941" y="5601847"/>
            <a:ext cx="2543460" cy="1105852"/>
          </a:xfrm>
          <a:prstGeom prst="rect">
            <a:avLst/>
          </a:prstGeom>
        </p:spPr>
      </p:pic>
      <p:cxnSp>
        <p:nvCxnSpPr>
          <p:cNvPr id="18" name="Straight Connector 18"/>
          <p:cNvCxnSpPr/>
          <p:nvPr/>
        </p:nvCxnSpPr>
        <p:spPr>
          <a:xfrm flipV="1">
            <a:off x="3023809" y="5409846"/>
            <a:ext cx="0" cy="1448154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-821" y="375558"/>
            <a:ext cx="12192000" cy="235947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r>
              <a:rPr lang="en-US" sz="6000" dirty="0"/>
              <a:t>6</a:t>
            </a:r>
            <a:r>
              <a:rPr lang="hu-HU" sz="6000" dirty="0"/>
              <a:t>. </a:t>
            </a:r>
            <a:r>
              <a:rPr lang="en-US" sz="6000" dirty="0"/>
              <a:t>Non-contact resistance</a:t>
            </a:r>
            <a:endParaRPr lang="hu-HU" sz="6000" dirty="0"/>
          </a:p>
          <a:p>
            <a:r>
              <a:rPr lang="hu-HU" sz="3600" dirty="0"/>
              <a:t>Milán Sztrányai</a:t>
            </a:r>
          </a:p>
        </p:txBody>
      </p:sp>
      <p:cxnSp>
        <p:nvCxnSpPr>
          <p:cNvPr id="20" name="Straight Connector 15"/>
          <p:cNvCxnSpPr/>
          <p:nvPr/>
        </p:nvCxnSpPr>
        <p:spPr>
          <a:xfrm flipV="1">
            <a:off x="1" y="5410379"/>
            <a:ext cx="121920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3"/>
          <p:cNvSpPr txBox="1"/>
          <p:nvPr/>
        </p:nvSpPr>
        <p:spPr>
          <a:xfrm>
            <a:off x="3228199" y="5551491"/>
            <a:ext cx="804169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IYPT 202</a:t>
            </a:r>
            <a:r>
              <a:rPr lang="en-US" sz="2400" b="0" i="0" dirty="0">
                <a:latin typeface="Gill Sans Light"/>
                <a:cs typeface="Gill Sans Light"/>
              </a:rPr>
              <a:t>4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en-US" sz="2400" b="0" i="0" dirty="0">
                <a:latin typeface="Gill Sans Light"/>
                <a:cs typeface="Gill Sans Light"/>
              </a:rPr>
              <a:t>Hungary</a:t>
            </a:r>
            <a:endParaRPr lang="hu-HU" sz="2400" b="0" i="0" dirty="0">
              <a:latin typeface="Gill Sans Light"/>
              <a:cs typeface="Gill Sans Light"/>
            </a:endParaRPr>
          </a:p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Team Hungary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FDEE601F-DFE5-E090-1C9F-FC005E129A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9" y="5570160"/>
            <a:ext cx="2507091" cy="1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8677836" cy="1919968"/>
          </a:xfrm>
        </p:spPr>
        <p:txBody>
          <a:bodyPr anchor="ctr"/>
          <a:lstStyle>
            <a:lvl1pPr>
              <a:defRPr sz="4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2043135"/>
            <a:ext cx="0" cy="251773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771" y="1921147"/>
            <a:ext cx="9018883" cy="3015707"/>
          </a:xfrm>
        </p:spPr>
        <p:txBody>
          <a:bodyPr anchor="ctr"/>
          <a:lstStyle>
            <a:lvl1pPr>
              <a:defRPr sz="5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1735163"/>
            <a:ext cx="0" cy="3387674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18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0BB7DA-7064-721B-C314-B995AA3FB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980E4A-703D-B955-6492-51560EFD6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54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33315" y="207092"/>
            <a:ext cx="110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F0D6746-57F4-C98C-9765-09EF857647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81B3-B461-DB68-AC04-281A427E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7B511-CA27-44BB-5B94-299E692A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5FB66-5D5D-0FEF-AAFD-9B08B1AD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E3044-E3B1-7FE5-7129-D4E1D2D9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787D-64FC-1979-E0DC-9960FDB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4AE61-5B05-4B4B-84C6-41FDBEEC7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1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61016"/>
            <a:ext cx="8677836" cy="7225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hu-HU"/>
              <a:t>Mintacím szerkesztése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209801"/>
            <a:ext cx="8677836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8212" y="6356351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083" y="6356351"/>
            <a:ext cx="8009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6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>
          <a:solidFill>
            <a:schemeClr val="tx2"/>
          </a:solidFill>
          <a:latin typeface="Gill Sans Light"/>
          <a:ea typeface="+mn-ea"/>
          <a:cs typeface="Gill Sans Light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-hub.se/https:/doi.org/10.1109/JRPROC.1942.232015" TargetMode="Externa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410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48.png"/><Relationship Id="rId5" Type="http://schemas.openxmlformats.org/officeDocument/2006/relationships/image" Target="../media/image34.jpeg"/><Relationship Id="rId10" Type="http://schemas.openxmlformats.org/officeDocument/2006/relationships/image" Target="../media/image460.png"/><Relationship Id="rId4" Type="http://schemas.openxmlformats.org/officeDocument/2006/relationships/image" Target="../media/image4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de-ed.org/Physics/Magnetism/Graphics/coil1.gi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0.png"/><Relationship Id="rId4" Type="http://schemas.openxmlformats.org/officeDocument/2006/relationships/image" Target="../media/image6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pdf/10.1002/0471473359.app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ngineeringtoolbox.com/permeability-d_1923.html" TargetMode="External"/><Relationship Id="rId4" Type="http://schemas.openxmlformats.org/officeDocument/2006/relationships/hyperlink" Target="https://en.wikipedia.org/wiki/Electrical_resistivity_and_conductivity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tronics.com.au/wp-content/uploads/capacitor-symbol.jpg" TargetMode="External"/><Relationship Id="rId7" Type="http://schemas.openxmlformats.org/officeDocument/2006/relationships/hyperlink" Target="https://files.mtstatic.com/site_4539/8500/0?Expires=1715285237&amp;Signature=vL-UAz0zM3MfA7lTea5XzAwHw2d0AG4oBlYBjoQxf5Pxffm-USHURT4xajda54wbHYDTA53kiq2jRo05J-EdqSYyIbMew6iTLj183kRTnPyRUV9VOafQQ8wZhhRDlvjVNEe7OTGmA1AkhHr-daNsac0B2wpkAVFqXadn0btUfxY_&amp;Key-Pair-Id=APKAJ5Y6AV4GI7A555NA" TargetMode="External"/><Relationship Id="rId2" Type="http://schemas.openxmlformats.org/officeDocument/2006/relationships/hyperlink" Target="https://upload.wikimedia.org/wikipedia/commons/thumb/1/18/Inductor_symbol.svg/2560px-Inductor_symbol.svg.pn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4.ftcdn.net/jpg/05/08/72/23/360_F_508722395_Pl3TdrRJjGBqpwcFETTLJf3xlWi9D09I.jpg" TargetMode="External"/><Relationship Id="rId5" Type="http://schemas.openxmlformats.org/officeDocument/2006/relationships/hyperlink" Target="https://tikz.net/alex/rlc-circuit.png" TargetMode="External"/><Relationship Id="rId4" Type="http://schemas.openxmlformats.org/officeDocument/2006/relationships/hyperlink" Target="https://upload.wikimedia.org/wikipedia/commons/thumb/a/a0/Resistor_symbol_Europe.svg/2560px-Resistor_symbol_Europe.svg.png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01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4.jpe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6.png"/><Relationship Id="rId9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4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rromagnetism#References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ritannica.com/science/ferrite-iron-oxide-compound" TargetMode="External"/><Relationship Id="rId4" Type="http://schemas.openxmlformats.org/officeDocument/2006/relationships/hyperlink" Target="https://en.wikipedia.org/wiki/Ferrimagnetism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9D897DE7-AC2D-49E6-B1D9-2490F51964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10911" r="4989" b="1151"/>
          <a:stretch/>
        </p:blipFill>
        <p:spPr>
          <a:xfrm>
            <a:off x="496958" y="1047874"/>
            <a:ext cx="8171849" cy="5810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AD977C-9A15-63AE-E625-B4BFE44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</a:t>
            </a:r>
            <a:r>
              <a:rPr lang="hu-HU" dirty="0" err="1"/>
              <a:t>graph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1434CB83-40B8-487B-9C50-29BA3195B27F}"/>
              </a:ext>
            </a:extLst>
          </p:cNvPr>
          <p:cNvGrpSpPr/>
          <p:nvPr/>
        </p:nvGrpSpPr>
        <p:grpSpPr>
          <a:xfrm>
            <a:off x="3139390" y="3687568"/>
            <a:ext cx="1811541" cy="2510032"/>
            <a:chOff x="3468384" y="3676078"/>
            <a:chExt cx="1811541" cy="2510032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550EB5B3-6722-4E1C-9053-436B0FF5A13D}"/>
                </a:ext>
              </a:extLst>
            </p:cNvPr>
            <p:cNvCxnSpPr>
              <a:cxnSpLocks/>
            </p:cNvCxnSpPr>
            <p:nvPr/>
          </p:nvCxnSpPr>
          <p:spPr>
            <a:xfrm>
              <a:off x="4815115" y="3676078"/>
              <a:ext cx="0" cy="251003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B459B256-FF31-44AB-BFA3-B78277205EE5}"/>
                    </a:ext>
                  </a:extLst>
                </p:cNvPr>
                <p:cNvSpPr txBox="1"/>
                <p:nvPr/>
              </p:nvSpPr>
              <p:spPr>
                <a:xfrm>
                  <a:off x="3468384" y="5537026"/>
                  <a:ext cx="18115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hu-HU" sz="2800" b="0" i="0" smtClean="0">
                                <a:latin typeface="Cambria Math" panose="02040503050406030204" pitchFamily="18" charset="0"/>
                              </a:rPr>
                              <m:t>es</m:t>
                            </m:r>
                          </m:sub>
                        </m:sSub>
                      </m:oMath>
                    </m:oMathPara>
                  </a14:m>
                  <a:endParaRPr lang="hu-HU" sz="2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B459B256-FF31-44AB-BFA3-B78277205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384" y="5537026"/>
                  <a:ext cx="181154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558317E7-85B0-4792-8FCE-AFE87173E63A}"/>
                  </a:ext>
                </a:extLst>
              </p:cNvPr>
              <p:cNvSpPr txBox="1"/>
              <p:nvPr/>
            </p:nvSpPr>
            <p:spPr>
              <a:xfrm>
                <a:off x="5027483" y="1268463"/>
                <a:ext cx="3341914" cy="1088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hu-HU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558317E7-85B0-4792-8FCE-AFE87173E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83" y="1268463"/>
                <a:ext cx="3341914" cy="10882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5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II. </a:t>
            </a:r>
            <a:r>
              <a:rPr lang="hu-HU" sz="4000" dirty="0" err="1"/>
              <a:t>Measurement</a:t>
            </a:r>
            <a:r>
              <a:rPr lang="hu-HU" sz="4000" dirty="0"/>
              <a:t> </a:t>
            </a:r>
            <a:r>
              <a:rPr lang="hu-HU" sz="4000" dirty="0" err="1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4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41A5-8AAE-FEF4-B7B7-6489A227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Setup</a:t>
            </a:r>
            <a:r>
              <a:rPr lang="hu-HU" dirty="0"/>
              <a:t> – </a:t>
            </a:r>
            <a:r>
              <a:rPr lang="hu-HU" dirty="0" err="1"/>
              <a:t>inductor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B8C-500E-5A37-AE25-3DD10B7D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20" y="1191760"/>
            <a:ext cx="4448452" cy="5374708"/>
          </a:xfrm>
        </p:spPr>
        <p:txBody>
          <a:bodyPr>
            <a:normAutofit/>
          </a:bodyPr>
          <a:lstStyle/>
          <a:p>
            <a:r>
              <a:rPr lang="hu-HU" sz="2800" dirty="0"/>
              <a:t>Inductor</a:t>
            </a:r>
            <a:r>
              <a:rPr lang="en-GB" sz="2800" dirty="0"/>
              <a:t>:</a:t>
            </a:r>
          </a:p>
          <a:p>
            <a:pPr lvl="1"/>
            <a:r>
              <a:rPr lang="en-GB" sz="2400" dirty="0"/>
              <a:t>N = 1200</a:t>
            </a:r>
          </a:p>
          <a:p>
            <a:pPr lvl="1"/>
            <a:r>
              <a:rPr lang="en-GB" sz="2400" dirty="0"/>
              <a:t>L</a:t>
            </a:r>
            <a:r>
              <a:rPr lang="hu-HU" sz="2400" baseline="-25000" dirty="0"/>
              <a:t>0</a:t>
            </a:r>
            <a:r>
              <a:rPr lang="en-GB" sz="2400" dirty="0"/>
              <a:t> = 0.0</a:t>
            </a:r>
            <a:r>
              <a:rPr lang="hu-HU" sz="2400" dirty="0"/>
              <a:t>28 </a:t>
            </a:r>
            <a:r>
              <a:rPr lang="en-GB" sz="2400" dirty="0"/>
              <a:t>H</a:t>
            </a:r>
          </a:p>
          <a:p>
            <a:pPr lvl="1"/>
            <a:r>
              <a:rPr lang="en-GB" sz="2400" dirty="0"/>
              <a:t>R</a:t>
            </a:r>
            <a:r>
              <a:rPr lang="hu-HU" sz="2400" baseline="-25000" dirty="0"/>
              <a:t>0</a:t>
            </a:r>
            <a:r>
              <a:rPr lang="en-GB" sz="2400" dirty="0"/>
              <a:t> = 1</a:t>
            </a:r>
            <a:r>
              <a:rPr lang="hu-HU" sz="2400" dirty="0"/>
              <a:t>6.4 </a:t>
            </a:r>
            <a:r>
              <a:rPr lang="el-GR" sz="2400" dirty="0"/>
              <a:t>Ω</a:t>
            </a:r>
            <a:endParaRPr lang="en-US" sz="2400" dirty="0"/>
          </a:p>
          <a:p>
            <a:pPr lvl="1"/>
            <a:r>
              <a:rPr lang="hu-HU" sz="2400" dirty="0"/>
              <a:t>l</a:t>
            </a:r>
            <a:r>
              <a:rPr lang="en-US" sz="2400" dirty="0"/>
              <a:t> = </a:t>
            </a:r>
            <a:r>
              <a:rPr lang="hu-HU" sz="2400" dirty="0"/>
              <a:t>5 cm</a:t>
            </a:r>
          </a:p>
          <a:p>
            <a:pPr lvl="1"/>
            <a:r>
              <a:rPr lang="hu-HU" sz="2400" dirty="0"/>
              <a:t>d = 1.9 cm</a:t>
            </a:r>
            <a:endParaRPr lang="en-US" sz="2400" dirty="0"/>
          </a:p>
          <a:p>
            <a:endParaRPr lang="hu-HU" sz="2800" dirty="0"/>
          </a:p>
          <a:p>
            <a:endParaRPr lang="hu-HU" sz="2800" dirty="0"/>
          </a:p>
          <a:p>
            <a:endParaRPr lang="hu-HU" sz="2800" dirty="0"/>
          </a:p>
          <a:p>
            <a:r>
              <a:rPr lang="hu-HU" sz="2800" dirty="0"/>
              <a:t>U</a:t>
            </a:r>
            <a:r>
              <a:rPr lang="hu-HU" sz="2800" baseline="-25000" dirty="0"/>
              <a:t>0</a:t>
            </a:r>
            <a:r>
              <a:rPr lang="hu-HU" sz="2800" dirty="0"/>
              <a:t> = 2.5V </a:t>
            </a:r>
            <a:r>
              <a:rPr lang="hu-HU" sz="2600" dirty="0"/>
              <a:t>(</a:t>
            </a:r>
            <a:r>
              <a:rPr lang="hu-HU" sz="2600" dirty="0" err="1"/>
              <a:t>sinusoidal</a:t>
            </a:r>
            <a:r>
              <a:rPr lang="hu-HU" sz="2600" dirty="0"/>
              <a:t>)</a:t>
            </a:r>
          </a:p>
        </p:txBody>
      </p:sp>
      <p:pic>
        <p:nvPicPr>
          <p:cNvPr id="10" name="Kép 9" descr="A képen elektronika, Elektrontechnika, Elektronikus eszköz, Elektromos vezetékek látható&#10;&#10;Automatikusan generált leírás">
            <a:extLst>
              <a:ext uri="{FF2B5EF4-FFF2-40B4-BE49-F238E27FC236}">
                <a16:creationId xmlns:a16="http://schemas.microsoft.com/office/drawing/2014/main" id="{529A86E0-F282-46F0-907C-B6C952C00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2381" b="7616"/>
          <a:stretch/>
        </p:blipFill>
        <p:spPr>
          <a:xfrm>
            <a:off x="4788400" y="1298780"/>
            <a:ext cx="7095791" cy="526768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1D8CE961-FD21-44A9-8080-372DCD17B5AC}"/>
              </a:ext>
            </a:extLst>
          </p:cNvPr>
          <p:cNvSpPr/>
          <p:nvPr/>
        </p:nvSpPr>
        <p:spPr>
          <a:xfrm>
            <a:off x="798463" y="4191002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65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5BDD83-BEDC-447E-A986-94B06652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Resistors</a:t>
            </a:r>
            <a:r>
              <a:rPr lang="hu-HU" dirty="0"/>
              <a:t> and </a:t>
            </a:r>
            <a:r>
              <a:rPr lang="hu-HU" dirty="0" err="1"/>
              <a:t>capacitors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E312AD-B7A3-447A-B0CA-BA829B367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261" y="3241669"/>
            <a:ext cx="11698339" cy="535677"/>
          </a:xfrm>
        </p:spPr>
        <p:txBody>
          <a:bodyPr numCol="3" spcCol="360000">
            <a:normAutofit/>
          </a:bodyPr>
          <a:lstStyle/>
          <a:p>
            <a:pPr marL="0" indent="0">
              <a:buNone/>
            </a:pPr>
            <a:r>
              <a:rPr lang="hu-HU" sz="2400" dirty="0"/>
              <a:t>C</a:t>
            </a:r>
            <a:r>
              <a:rPr lang="hu-HU" sz="2400" baseline="-25000" dirty="0"/>
              <a:t>1</a:t>
            </a:r>
            <a:r>
              <a:rPr lang="en-US" sz="2400" dirty="0"/>
              <a:t> = </a:t>
            </a:r>
            <a:r>
              <a:rPr lang="hu-HU" sz="2400" dirty="0"/>
              <a:t> 272 </a:t>
            </a:r>
            <a:r>
              <a:rPr lang="hu-HU" sz="2400" dirty="0" err="1"/>
              <a:t>p</a:t>
            </a:r>
            <a:r>
              <a:rPr lang="hu-HU" dirty="0" err="1"/>
              <a:t>F</a:t>
            </a:r>
            <a:endParaRPr lang="hu-HU" dirty="0"/>
          </a:p>
          <a:p>
            <a:pPr marL="0" indent="0">
              <a:buNone/>
            </a:pPr>
            <a:r>
              <a:rPr lang="hu-HU" sz="2400" dirty="0"/>
              <a:t>C</a:t>
            </a:r>
            <a:r>
              <a:rPr lang="hu-HU" baseline="-25000" dirty="0"/>
              <a:t>2</a:t>
            </a:r>
            <a:r>
              <a:rPr lang="en-US" sz="2400" dirty="0"/>
              <a:t> = </a:t>
            </a:r>
            <a:r>
              <a:rPr lang="hu-HU" sz="2400" dirty="0"/>
              <a:t> 350 </a:t>
            </a:r>
            <a:r>
              <a:rPr lang="hu-HU" sz="2400" dirty="0" err="1"/>
              <a:t>p</a:t>
            </a:r>
            <a:r>
              <a:rPr lang="hu-HU" dirty="0" err="1"/>
              <a:t>F</a:t>
            </a:r>
            <a:endParaRPr lang="hu-HU" dirty="0"/>
          </a:p>
          <a:p>
            <a:pPr marL="0" indent="0">
              <a:buNone/>
            </a:pPr>
            <a:r>
              <a:rPr lang="hu-HU" sz="2400" dirty="0"/>
              <a:t>C</a:t>
            </a:r>
            <a:r>
              <a:rPr lang="hu-HU" baseline="-25000" dirty="0"/>
              <a:t>3</a:t>
            </a:r>
            <a:r>
              <a:rPr lang="en-US" sz="2400" dirty="0"/>
              <a:t> = </a:t>
            </a:r>
            <a:r>
              <a:rPr lang="hu-HU" sz="2400" dirty="0"/>
              <a:t> 4.71 n</a:t>
            </a:r>
            <a:r>
              <a:rPr lang="en-US" sz="2400" dirty="0"/>
              <a:t>F</a:t>
            </a:r>
            <a:endParaRPr lang="hu-HU" sz="24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8F761CC-91CA-46D4-A6A1-F191DB58C934}"/>
              </a:ext>
            </a:extLst>
          </p:cNvPr>
          <p:cNvSpPr txBox="1"/>
          <p:nvPr/>
        </p:nvSpPr>
        <p:spPr>
          <a:xfrm>
            <a:off x="1103260" y="6041573"/>
            <a:ext cx="11698339" cy="535677"/>
          </a:xfrm>
          <a:prstGeom prst="rect">
            <a:avLst/>
          </a:prstGeom>
        </p:spPr>
        <p:txBody>
          <a:bodyPr vert="horz" lIns="91440" tIns="45720" rIns="91440" bIns="45720" numCol="3" spcCol="360000" rtlCol="0">
            <a:normAutofit/>
          </a:bodyPr>
          <a:lstStyle>
            <a:lvl1pPr indent="0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4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14400"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1430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377950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1603375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830388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057400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hu-HU" dirty="0"/>
              <a:t>R</a:t>
            </a:r>
            <a:r>
              <a:rPr lang="hu-HU" baseline="-25000" dirty="0"/>
              <a:t>1</a:t>
            </a:r>
            <a:r>
              <a:rPr lang="hu-HU" dirty="0"/>
              <a:t> = 289 </a:t>
            </a:r>
            <a:r>
              <a:rPr lang="el-GR" dirty="0"/>
              <a:t>Ω</a:t>
            </a:r>
            <a:endParaRPr lang="hu-HU" dirty="0"/>
          </a:p>
          <a:p>
            <a:r>
              <a:rPr lang="hu-HU" dirty="0"/>
              <a:t>R</a:t>
            </a:r>
            <a:r>
              <a:rPr lang="hu-HU" baseline="-25000" dirty="0"/>
              <a:t>2</a:t>
            </a:r>
            <a:r>
              <a:rPr lang="hu-HU" dirty="0"/>
              <a:t> = 480 </a:t>
            </a:r>
            <a:r>
              <a:rPr lang="el-GR" dirty="0"/>
              <a:t>Ω</a:t>
            </a:r>
            <a:endParaRPr lang="hu-HU" dirty="0"/>
          </a:p>
          <a:p>
            <a:r>
              <a:rPr lang="hu-HU" dirty="0"/>
              <a:t>R</a:t>
            </a:r>
            <a:r>
              <a:rPr lang="hu-HU" baseline="-25000" dirty="0"/>
              <a:t>3</a:t>
            </a:r>
            <a:r>
              <a:rPr lang="hu-HU" dirty="0"/>
              <a:t> = 1041 </a:t>
            </a:r>
            <a:r>
              <a:rPr lang="el-GR" dirty="0"/>
              <a:t>Ω</a:t>
            </a:r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119C01-C257-4106-84C0-3C829959956B}"/>
              </a:ext>
            </a:extLst>
          </p:cNvPr>
          <p:cNvSpPr/>
          <p:nvPr/>
        </p:nvSpPr>
        <p:spPr>
          <a:xfrm>
            <a:off x="461005" y="1436916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0C7FB3E-2765-4D8A-B289-E5ADDD5068F7}"/>
              </a:ext>
            </a:extLst>
          </p:cNvPr>
          <p:cNvSpPr/>
          <p:nvPr/>
        </p:nvSpPr>
        <p:spPr>
          <a:xfrm>
            <a:off x="4412519" y="1436916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C464B925-3CFC-4296-B826-9860D9001A06}"/>
              </a:ext>
            </a:extLst>
          </p:cNvPr>
          <p:cNvSpPr/>
          <p:nvPr/>
        </p:nvSpPr>
        <p:spPr>
          <a:xfrm>
            <a:off x="8364033" y="1416843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34380FBE-5746-4F1E-81D3-77562922A0AC}"/>
              </a:ext>
            </a:extLst>
          </p:cNvPr>
          <p:cNvSpPr/>
          <p:nvPr/>
        </p:nvSpPr>
        <p:spPr>
          <a:xfrm>
            <a:off x="461005" y="4310743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9B0163B0-25E7-4E72-A05F-ABF99F80DD99}"/>
              </a:ext>
            </a:extLst>
          </p:cNvPr>
          <p:cNvSpPr/>
          <p:nvPr/>
        </p:nvSpPr>
        <p:spPr>
          <a:xfrm>
            <a:off x="4412519" y="4310511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0C313D1-4235-4ABB-8387-89198B8AA80E}"/>
              </a:ext>
            </a:extLst>
          </p:cNvPr>
          <p:cNvSpPr/>
          <p:nvPr/>
        </p:nvSpPr>
        <p:spPr>
          <a:xfrm>
            <a:off x="8364033" y="4310510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56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C27CF2-D947-4E3C-8F3E-733A81B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Rods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3B4FB7-2DD2-4B4A-B1BB-8228AD89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Rod</a:t>
            </a:r>
            <a:r>
              <a:rPr lang="hu-HU" sz="2800" dirty="0"/>
              <a:t> m</a:t>
            </a:r>
            <a:r>
              <a:rPr lang="en-US" sz="2800" dirty="0" err="1"/>
              <a:t>aterials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Alumin</a:t>
            </a:r>
            <a:r>
              <a:rPr lang="hu-HU" sz="2400" dirty="0"/>
              <a:t>i</a:t>
            </a:r>
            <a:r>
              <a:rPr lang="en-US" sz="2400" dirty="0"/>
              <a:t>um (Al)</a:t>
            </a:r>
          </a:p>
          <a:p>
            <a:pPr lvl="1"/>
            <a:r>
              <a:rPr lang="en-US" sz="2400" dirty="0"/>
              <a:t>Copper (Cu)</a:t>
            </a:r>
          </a:p>
          <a:p>
            <a:pPr lvl="1"/>
            <a:r>
              <a:rPr lang="en-US" sz="2400" dirty="0"/>
              <a:t>Iron (Fe)</a:t>
            </a:r>
            <a:endParaRPr lang="en-US" sz="2200" dirty="0"/>
          </a:p>
          <a:p>
            <a:r>
              <a:rPr lang="hu-HU" sz="2800" dirty="0"/>
              <a:t>Drilled </a:t>
            </a:r>
            <a:r>
              <a:rPr lang="hu-HU" sz="2800" dirty="0" err="1"/>
              <a:t>holes</a:t>
            </a:r>
            <a:endParaRPr lang="hu-HU" sz="2800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0860782-EA9A-496F-B2E0-735F332EA60E}"/>
              </a:ext>
            </a:extLst>
          </p:cNvPr>
          <p:cNvGrpSpPr/>
          <p:nvPr/>
        </p:nvGrpSpPr>
        <p:grpSpPr>
          <a:xfrm>
            <a:off x="3036297" y="1700951"/>
            <a:ext cx="3614329" cy="784328"/>
            <a:chOff x="8134068" y="6187887"/>
            <a:chExt cx="3614329" cy="784328"/>
          </a:xfrm>
        </p:grpSpPr>
        <p:sp>
          <p:nvSpPr>
            <p:cNvPr id="5" name="Jobb oldali kapcsos zárójel 4">
              <a:extLst>
                <a:ext uri="{FF2B5EF4-FFF2-40B4-BE49-F238E27FC236}">
                  <a16:creationId xmlns:a16="http://schemas.microsoft.com/office/drawing/2014/main" id="{E9AA8EC2-A803-48D3-BD5A-7CE45B43413D}"/>
                </a:ext>
              </a:extLst>
            </p:cNvPr>
            <p:cNvSpPr/>
            <p:nvPr/>
          </p:nvSpPr>
          <p:spPr>
            <a:xfrm>
              <a:off x="8134068" y="6187887"/>
              <a:ext cx="160202" cy="78432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EA816046-E647-4289-95EE-CE12D1E6F85A}"/>
                </a:ext>
              </a:extLst>
            </p:cNvPr>
            <p:cNvSpPr txBox="1">
              <a:spLocks/>
            </p:cNvSpPr>
            <p:nvPr/>
          </p:nvSpPr>
          <p:spPr>
            <a:xfrm>
              <a:off x="8423723" y="6306395"/>
              <a:ext cx="3324674" cy="5804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/>
                <a:t>non-</a:t>
              </a:r>
              <a:r>
                <a:rPr lang="hu-HU" dirty="0" err="1"/>
                <a:t>magnetic</a:t>
              </a:r>
              <a:r>
                <a:rPr lang="hu-HU" dirty="0"/>
                <a:t> </a:t>
              </a:r>
              <a:r>
                <a:rPr lang="hu-HU" dirty="0" err="1"/>
                <a:t>conductors</a:t>
              </a:r>
              <a:endParaRPr lang="en-GB" dirty="0"/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0A0320A-9D40-4C5F-AA59-27E96DEB5753}"/>
              </a:ext>
            </a:extLst>
          </p:cNvPr>
          <p:cNvGrpSpPr/>
          <p:nvPr/>
        </p:nvGrpSpPr>
        <p:grpSpPr>
          <a:xfrm>
            <a:off x="2330441" y="2480589"/>
            <a:ext cx="2256346" cy="487551"/>
            <a:chOff x="2304143" y="6127868"/>
            <a:chExt cx="2256346" cy="487551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78B368CE-0EEE-4AD0-A9EB-FE277169D7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07343" y="6159684"/>
              <a:ext cx="0" cy="406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DC2F5A4-93CF-4B29-8936-975E1E071363}"/>
                </a:ext>
              </a:extLst>
            </p:cNvPr>
            <p:cNvSpPr txBox="1">
              <a:spLocks/>
            </p:cNvSpPr>
            <p:nvPr/>
          </p:nvSpPr>
          <p:spPr>
            <a:xfrm>
              <a:off x="2710543" y="6127868"/>
              <a:ext cx="1849946" cy="4875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ferromagnetic</a:t>
              </a:r>
              <a:endParaRPr lang="en-GB" dirty="0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A78428A0-3159-4281-A72A-6A52A33D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7" y="4029199"/>
            <a:ext cx="3113364" cy="246577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0FA0832-E5FB-4F1E-BB11-11B7C3401D3A}"/>
              </a:ext>
            </a:extLst>
          </p:cNvPr>
          <p:cNvGrpSpPr/>
          <p:nvPr/>
        </p:nvGrpSpPr>
        <p:grpSpPr>
          <a:xfrm>
            <a:off x="3825855" y="3429000"/>
            <a:ext cx="3666426" cy="3065975"/>
            <a:chOff x="7969795" y="1144196"/>
            <a:chExt cx="2650904" cy="2204209"/>
          </a:xfrm>
        </p:grpSpPr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BC6EAC0F-C27D-4807-BBE2-EE8648EE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8" b="14240"/>
            <a:stretch/>
          </p:blipFill>
          <p:spPr>
            <a:xfrm>
              <a:off x="7969795" y="1144196"/>
              <a:ext cx="2650904" cy="220420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CB91B59D-C884-46C5-9457-770577322536}"/>
                </a:ext>
              </a:extLst>
            </p:cNvPr>
            <p:cNvCxnSpPr>
              <a:cxnSpLocks/>
            </p:cNvCxnSpPr>
            <p:nvPr/>
          </p:nvCxnSpPr>
          <p:spPr>
            <a:xfrm>
              <a:off x="9233252" y="1873628"/>
              <a:ext cx="67003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Kép 14" descr="A képen Csendélet-fényképezés, csendélet, fal, fedett pályás látható&#10;&#10;Automatikusan generált leírás">
            <a:extLst>
              <a:ext uri="{FF2B5EF4-FFF2-40B4-BE49-F238E27FC236}">
                <a16:creationId xmlns:a16="http://schemas.microsoft.com/office/drawing/2014/main" id="{4703680C-730A-4A10-8D9D-C07CCFE5A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20276" r="25185" b="19565"/>
          <a:stretch/>
        </p:blipFill>
        <p:spPr>
          <a:xfrm rot="5400000">
            <a:off x="7300171" y="1875084"/>
            <a:ext cx="5048063" cy="41917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77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528BF-8A53-6500-1FB9-1E5FBC35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Instruments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52A2-440B-3FDE-A997-28EC68E8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909" y="1540366"/>
            <a:ext cx="11417577" cy="549466"/>
          </a:xfrm>
        </p:spPr>
        <p:txBody>
          <a:bodyPr numCol="2" spcCol="1080000">
            <a:normAutofit/>
          </a:bodyPr>
          <a:lstStyle/>
          <a:p>
            <a:pPr marL="0" indent="0">
              <a:buNone/>
            </a:pPr>
            <a:r>
              <a:rPr lang="en-GB" dirty="0"/>
              <a:t>XDG 3162 Function generator</a:t>
            </a:r>
            <a:endParaRPr lang="hu-HU" dirty="0"/>
          </a:p>
          <a:p>
            <a:pPr marL="0" indent="0">
              <a:buNone/>
            </a:pPr>
            <a:r>
              <a:rPr lang="en-GB" dirty="0"/>
              <a:t>DSO</a:t>
            </a:r>
            <a:r>
              <a:rPr lang="hu-HU" dirty="0"/>
              <a:t> </a:t>
            </a:r>
            <a:r>
              <a:rPr lang="en-GB" dirty="0"/>
              <a:t>4022</a:t>
            </a:r>
            <a:r>
              <a:rPr lang="hu-HU" dirty="0"/>
              <a:t> </a:t>
            </a:r>
            <a:r>
              <a:rPr lang="en-GB" dirty="0"/>
              <a:t>Oscilloscope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B15353A-9D3E-404D-B68D-E37ABE4F1F30}"/>
              </a:ext>
            </a:extLst>
          </p:cNvPr>
          <p:cNvSpPr/>
          <p:nvPr/>
        </p:nvSpPr>
        <p:spPr>
          <a:xfrm>
            <a:off x="798462" y="2367687"/>
            <a:ext cx="4372252" cy="3924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A4FC9708-FE13-4F17-8E94-C54DDFB16BF5}"/>
              </a:ext>
            </a:extLst>
          </p:cNvPr>
          <p:cNvSpPr/>
          <p:nvPr/>
        </p:nvSpPr>
        <p:spPr>
          <a:xfrm>
            <a:off x="5736771" y="2367687"/>
            <a:ext cx="5856515" cy="3924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70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3EACE-E875-40A9-B8F0-9AE9CB60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III. </a:t>
            </a:r>
            <a:r>
              <a:rPr lang="hu-HU" sz="4000" dirty="0" err="1"/>
              <a:t>Results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354483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Voltage</a:t>
            </a:r>
            <a:r>
              <a:rPr lang="hu-HU" dirty="0"/>
              <a:t> ratio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materials</a:t>
            </a:r>
            <a:endParaRPr lang="en-US" dirty="0"/>
          </a:p>
        </p:txBody>
      </p:sp>
      <p:pic>
        <p:nvPicPr>
          <p:cNvPr id="6" name="Kép 5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D41848EF-664B-45F7-B5CB-BD0F1A86C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11130" r="8772" b="2029"/>
          <a:stretch/>
        </p:blipFill>
        <p:spPr>
          <a:xfrm>
            <a:off x="2321407" y="1158908"/>
            <a:ext cx="7549186" cy="55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20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D9358E3B-3C45-4A32-8FA7-DC8DD3E5B05A}"/>
              </a:ext>
            </a:extLst>
          </p:cNvPr>
          <p:cNvGrpSpPr/>
          <p:nvPr/>
        </p:nvGrpSpPr>
        <p:grpSpPr>
          <a:xfrm>
            <a:off x="6209427" y="1017811"/>
            <a:ext cx="5895490" cy="4610101"/>
            <a:chOff x="6209427" y="1017811"/>
            <a:chExt cx="5895490" cy="4610101"/>
          </a:xfrm>
        </p:grpSpPr>
        <p:pic>
          <p:nvPicPr>
            <p:cNvPr id="4" name="Kép 3" descr="A képen szöveg, diagram, Diagram, sor látható&#10;&#10;Automatikusan generált leírás">
              <a:extLst>
                <a:ext uri="{FF2B5EF4-FFF2-40B4-BE49-F238E27FC236}">
                  <a16:creationId xmlns:a16="http://schemas.microsoft.com/office/drawing/2014/main" id="{A64AC27F-6D37-4D73-9303-40623D900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5606" r="8332" b="1885"/>
            <a:stretch/>
          </p:blipFill>
          <p:spPr>
            <a:xfrm>
              <a:off x="6209427" y="1017811"/>
              <a:ext cx="5895490" cy="4610101"/>
            </a:xfrm>
            <a:prstGeom prst="rect">
              <a:avLst/>
            </a:prstGeom>
          </p:spPr>
        </p:pic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06917D82-970D-4A09-9AE9-DDC899621EE4}"/>
                </a:ext>
              </a:extLst>
            </p:cNvPr>
            <p:cNvSpPr txBox="1"/>
            <p:nvPr/>
          </p:nvSpPr>
          <p:spPr>
            <a:xfrm>
              <a:off x="11656219" y="1440283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6B03E2D0-37DD-4265-A4A5-49F13555F7E6}"/>
                </a:ext>
              </a:extLst>
            </p:cNvPr>
            <p:cNvSpPr txBox="1"/>
            <p:nvPr/>
          </p:nvSpPr>
          <p:spPr>
            <a:xfrm>
              <a:off x="11656219" y="1650974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C68ACB6E-C3C2-40AD-920B-810B89CD5C8C}"/>
                </a:ext>
              </a:extLst>
            </p:cNvPr>
            <p:cNvSpPr txBox="1"/>
            <p:nvPr/>
          </p:nvSpPr>
          <p:spPr>
            <a:xfrm>
              <a:off x="11730931" y="1855037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lnSpcReduction="1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900" dirty="0"/>
                <a:t>Ω</a:t>
              </a:r>
              <a:endParaRPr lang="hu-HU" sz="900" dirty="0"/>
            </a:p>
          </p:txBody>
        </p:sp>
      </p:grp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BF3F2B21-1A81-447A-AADF-3326B547DB93}"/>
              </a:ext>
            </a:extLst>
          </p:cNvPr>
          <p:cNvGrpSpPr/>
          <p:nvPr/>
        </p:nvGrpSpPr>
        <p:grpSpPr>
          <a:xfrm>
            <a:off x="119740" y="1017810"/>
            <a:ext cx="5833693" cy="4610101"/>
            <a:chOff x="119740" y="1017810"/>
            <a:chExt cx="5833693" cy="4610101"/>
          </a:xfrm>
        </p:grpSpPr>
        <p:pic>
          <p:nvPicPr>
            <p:cNvPr id="16" name="Kép 15" descr="A képen szöveg, diagram, Diagram, sor látható&#10;&#10;Automatikusan generált leírás">
              <a:extLst>
                <a:ext uri="{FF2B5EF4-FFF2-40B4-BE49-F238E27FC236}">
                  <a16:creationId xmlns:a16="http://schemas.microsoft.com/office/drawing/2014/main" id="{CF83C813-6E6D-474B-B0F1-78293DAA0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9" t="5606" r="8334" b="1885"/>
            <a:stretch/>
          </p:blipFill>
          <p:spPr>
            <a:xfrm>
              <a:off x="119740" y="1017810"/>
              <a:ext cx="5833693" cy="4610101"/>
            </a:xfrm>
            <a:prstGeom prst="rect">
              <a:avLst/>
            </a:prstGeom>
          </p:spPr>
        </p:pic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889C58C9-A783-4E5A-83A5-14A0758C0272}"/>
                </a:ext>
              </a:extLst>
            </p:cNvPr>
            <p:cNvSpPr txBox="1"/>
            <p:nvPr/>
          </p:nvSpPr>
          <p:spPr>
            <a:xfrm>
              <a:off x="5501479" y="1441871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37DE9396-85D7-4D53-846A-0EB62461ED87}"/>
                </a:ext>
              </a:extLst>
            </p:cNvPr>
            <p:cNvSpPr txBox="1"/>
            <p:nvPr/>
          </p:nvSpPr>
          <p:spPr>
            <a:xfrm>
              <a:off x="5503066" y="1650974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27" name="Szövegdoboz 26">
              <a:extLst>
                <a:ext uri="{FF2B5EF4-FFF2-40B4-BE49-F238E27FC236}">
                  <a16:creationId xmlns:a16="http://schemas.microsoft.com/office/drawing/2014/main" id="{8CA30F2F-7A9F-4F8C-A915-F3B00603F0BE}"/>
                </a:ext>
              </a:extLst>
            </p:cNvPr>
            <p:cNvSpPr txBox="1"/>
            <p:nvPr/>
          </p:nvSpPr>
          <p:spPr>
            <a:xfrm>
              <a:off x="5585010" y="1861299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lnSpcReduction="1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900" dirty="0"/>
                <a:t>Ω</a:t>
              </a:r>
              <a:endParaRPr lang="hu-HU" sz="9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resistors</a:t>
            </a:r>
            <a:endParaRPr lang="en-US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9F61C14F-DB16-4F75-A820-9CAB94E33273}"/>
              </a:ext>
            </a:extLst>
          </p:cNvPr>
          <p:cNvSpPr txBox="1"/>
          <p:nvPr/>
        </p:nvSpPr>
        <p:spPr>
          <a:xfrm>
            <a:off x="881214" y="1346434"/>
            <a:ext cx="1502759" cy="16879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aluminium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copper</a:t>
            </a:r>
            <a:endParaRPr lang="hu-HU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D32EA816-4D64-477C-993F-B2A850CC45F5}"/>
              </a:ext>
            </a:extLst>
          </p:cNvPr>
          <p:cNvSpPr txBox="1"/>
          <p:nvPr/>
        </p:nvSpPr>
        <p:spPr>
          <a:xfrm>
            <a:off x="1197430" y="5840190"/>
            <a:ext cx="4898570" cy="5799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peaks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zövegdoboz 21">
                <a:extLst>
                  <a:ext uri="{FF2B5EF4-FFF2-40B4-BE49-F238E27FC236}">
                    <a16:creationId xmlns:a16="http://schemas.microsoft.com/office/drawing/2014/main" id="{4A6C2A77-A302-4478-AA7C-1884D00345EC}"/>
                  </a:ext>
                </a:extLst>
              </p:cNvPr>
              <p:cNvSpPr txBox="1"/>
              <p:nvPr/>
            </p:nvSpPr>
            <p:spPr>
              <a:xfrm>
                <a:off x="6605849" y="5734401"/>
                <a:ext cx="3453023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400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22" name="Szövegdoboz 21">
                <a:extLst>
                  <a:ext uri="{FF2B5EF4-FFF2-40B4-BE49-F238E27FC236}">
                    <a16:creationId xmlns:a16="http://schemas.microsoft.com/office/drawing/2014/main" id="{4A6C2A77-A302-4478-AA7C-1884D0034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849" y="5734401"/>
                <a:ext cx="3453023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zövegdoboz 22">
            <a:extLst>
              <a:ext uri="{FF2B5EF4-FFF2-40B4-BE49-F238E27FC236}">
                <a16:creationId xmlns:a16="http://schemas.microsoft.com/office/drawing/2014/main" id="{26682753-616A-499C-9202-60D8AFCD3241}"/>
              </a:ext>
            </a:extLst>
          </p:cNvPr>
          <p:cNvSpPr txBox="1"/>
          <p:nvPr/>
        </p:nvSpPr>
        <p:spPr>
          <a:xfrm>
            <a:off x="6847334" y="1230088"/>
            <a:ext cx="1770773" cy="960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ratio </a:t>
            </a: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  <a:p>
            <a:pPr>
              <a:lnSpc>
                <a:spcPct val="150000"/>
              </a:lnSpc>
            </a:pP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hu-HU" sz="2000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 </a:t>
            </a:r>
            <a:r>
              <a:rPr lang="hu-HU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greater</a:t>
            </a:r>
            <a:endParaRPr lang="hu-HU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0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capacitors</a:t>
            </a:r>
            <a:endParaRPr lang="en-US" dirty="0"/>
          </a:p>
        </p:txBody>
      </p:sp>
      <p:pic>
        <p:nvPicPr>
          <p:cNvPr id="4" name="Kép 3" descr="A képen szöveg, diagram, Diagram, sor látható&#10;&#10;Automatikusan generált leírás">
            <a:extLst>
              <a:ext uri="{FF2B5EF4-FFF2-40B4-BE49-F238E27FC236}">
                <a16:creationId xmlns:a16="http://schemas.microsoft.com/office/drawing/2014/main" id="{0CD79459-1A17-4140-9E60-767C61208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5606" r="8333" b="1885"/>
          <a:stretch/>
        </p:blipFill>
        <p:spPr>
          <a:xfrm>
            <a:off x="6204855" y="1164769"/>
            <a:ext cx="5236031" cy="4137795"/>
          </a:xfrm>
          <a:prstGeom prst="rect">
            <a:avLst/>
          </a:prstGeom>
        </p:spPr>
      </p:pic>
      <p:pic>
        <p:nvPicPr>
          <p:cNvPr id="7" name="Kép 6" descr="A képen szöveg, diagram, Diagram, sor látható&#10;&#10;Automatikusan generált leírás">
            <a:extLst>
              <a:ext uri="{FF2B5EF4-FFF2-40B4-BE49-F238E27FC236}">
                <a16:creationId xmlns:a16="http://schemas.microsoft.com/office/drawing/2014/main" id="{392BC5D4-20E0-43EE-BA04-F89C8C0FC3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" t="6436" r="8519" b="1769"/>
          <a:stretch/>
        </p:blipFill>
        <p:spPr>
          <a:xfrm>
            <a:off x="340732" y="1164769"/>
            <a:ext cx="5254525" cy="413779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09C5035-59D4-4945-A1B5-40C992A17E8E}"/>
              </a:ext>
            </a:extLst>
          </p:cNvPr>
          <p:cNvSpPr txBox="1"/>
          <p:nvPr/>
        </p:nvSpPr>
        <p:spPr>
          <a:xfrm>
            <a:off x="664030" y="5448889"/>
            <a:ext cx="3178627" cy="11339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</a:t>
            </a:r>
            <a:r>
              <a:rPr lang="hu-H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441903FF-E800-480C-813E-47725072EFE3}"/>
              </a:ext>
            </a:extLst>
          </p:cNvPr>
          <p:cNvGrpSpPr/>
          <p:nvPr/>
        </p:nvGrpSpPr>
        <p:grpSpPr>
          <a:xfrm>
            <a:off x="4259176" y="5736773"/>
            <a:ext cx="4141732" cy="579967"/>
            <a:chOff x="4291834" y="5736773"/>
            <a:chExt cx="4141732" cy="579967"/>
          </a:xfrm>
        </p:grpSpPr>
        <p:cxnSp>
          <p:nvCxnSpPr>
            <p:cNvPr id="10" name="Egyenes összekötő nyíllal 9">
              <a:extLst>
                <a:ext uri="{FF2B5EF4-FFF2-40B4-BE49-F238E27FC236}">
                  <a16:creationId xmlns:a16="http://schemas.microsoft.com/office/drawing/2014/main" id="{4486F274-A114-4A7A-96C4-AC435FE05CE1}"/>
                </a:ext>
              </a:extLst>
            </p:cNvPr>
            <p:cNvCxnSpPr/>
            <p:nvPr/>
          </p:nvCxnSpPr>
          <p:spPr>
            <a:xfrm>
              <a:off x="4291834" y="6102957"/>
              <a:ext cx="65314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FDD2A6DA-0E9D-45E4-B992-00F9BFB4EE7B}"/>
                </a:ext>
              </a:extLst>
            </p:cNvPr>
            <p:cNvSpPr txBox="1"/>
            <p:nvPr/>
          </p:nvSpPr>
          <p:spPr>
            <a:xfrm>
              <a:off x="5254939" y="5736773"/>
              <a:ext cx="3178627" cy="5799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hu-HU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hu-H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somehow</a:t>
              </a:r>
              <a:r>
                <a:rPr lang="hu-H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lang="hu-HU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9915EBB-5853-4217-9B64-A3FD94734EDB}"/>
              </a:ext>
            </a:extLst>
          </p:cNvPr>
          <p:cNvSpPr txBox="1"/>
          <p:nvPr/>
        </p:nvSpPr>
        <p:spPr>
          <a:xfrm>
            <a:off x="8400909" y="5736773"/>
            <a:ext cx="3039978" cy="5799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hu-H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</a:t>
            </a:r>
            <a:endParaRPr lang="hu-HU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3FFA-6283-0973-82AC-DAAEB3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38F67-1B0B-1728-B32E-4EF1F3C4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309798"/>
            <a:ext cx="5727161" cy="51011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responses of a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LRC circuit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an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 source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changed by inserting either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non-magnetic metal rod or a ferromagnetic rod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the inductor coil. How can we obtain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and electric properties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inserted rod from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circuit’s responses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1ED45-D5E0-3395-F915-81E591BD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2" y="1509205"/>
            <a:ext cx="5350062" cy="455631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81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8865A-23F7-33D8-1968-DEDA8C3E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properties of the core influence L and R</a:t>
            </a:r>
            <a:r>
              <a:rPr lang="en-US" baseline="-25000" dirty="0"/>
              <a:t>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769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EA2185-E36C-114D-ABA6-DB251BE5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in an </a:t>
            </a:r>
            <a:r>
              <a:rPr lang="hu-HU" dirty="0" err="1"/>
              <a:t>ideal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31DFBA-8BE2-44E3-B108-5DF17E0008BA}"/>
              </a:ext>
            </a:extLst>
          </p:cNvPr>
          <p:cNvGrpSpPr/>
          <p:nvPr/>
        </p:nvGrpSpPr>
        <p:grpSpPr>
          <a:xfrm>
            <a:off x="77893" y="1066794"/>
            <a:ext cx="7787640" cy="4089403"/>
            <a:chOff x="77893" y="1469569"/>
            <a:chExt cx="7787640" cy="40894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32A1E4-311C-FB79-99E9-902710F1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" y="1748969"/>
              <a:ext cx="7787640" cy="3810003"/>
            </a:xfrm>
            <a:prstGeom prst="rect">
              <a:avLst/>
            </a:prstGeom>
          </p:spPr>
        </p:pic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69754A1C-AEE2-417D-A046-5244802DA3B8}"/>
                </a:ext>
              </a:extLst>
            </p:cNvPr>
            <p:cNvSpPr txBox="1">
              <a:spLocks/>
            </p:cNvSpPr>
            <p:nvPr/>
          </p:nvSpPr>
          <p:spPr>
            <a:xfrm>
              <a:off x="931336" y="1469569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out)</a:t>
              </a:r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7CD2A2DF-1FA2-47DC-A9A9-1EB10E04B25E}"/>
                </a:ext>
              </a:extLst>
            </p:cNvPr>
            <p:cNvSpPr txBox="1">
              <a:spLocks/>
            </p:cNvSpPr>
            <p:nvPr/>
          </p:nvSpPr>
          <p:spPr>
            <a:xfrm>
              <a:off x="953104" y="5040078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in)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2A933F5-4F1B-47D1-B85E-825792B2E719}"/>
              </a:ext>
            </a:extLst>
          </p:cNvPr>
          <p:cNvSpPr txBox="1">
            <a:spLocks/>
          </p:cNvSpPr>
          <p:nvPr/>
        </p:nvSpPr>
        <p:spPr>
          <a:xfrm>
            <a:off x="99665" y="6327789"/>
            <a:ext cx="11180657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μ</a:t>
            </a:r>
            <a:r>
              <a:rPr lang="hu-HU" i="1" baseline="-25000" dirty="0">
                <a:solidFill>
                  <a:schemeClr val="tx1"/>
                </a:solidFill>
                <a:ea typeface="Cambria" panose="02040503050406030204" pitchFamily="18" charset="0"/>
              </a:rPr>
              <a:t>r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relative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permeability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, N: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number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loops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coil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, A: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cross-section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6B6B854F-6C91-4130-8B1A-5EDFE371A3B0}"/>
              </a:ext>
            </a:extLst>
          </p:cNvPr>
          <p:cNvGrpSpPr/>
          <p:nvPr/>
        </p:nvGrpSpPr>
        <p:grpSpPr>
          <a:xfrm>
            <a:off x="7315199" y="3410365"/>
            <a:ext cx="6646334" cy="1687773"/>
            <a:chOff x="7315199" y="4150599"/>
            <a:chExt cx="6646334" cy="16877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zövegdoboz 5">
                  <a:extLst>
                    <a:ext uri="{FF2B5EF4-FFF2-40B4-BE49-F238E27FC236}">
                      <a16:creationId xmlns:a16="http://schemas.microsoft.com/office/drawing/2014/main" id="{141C6CDB-8658-4120-8EE0-30FACA3A1E68}"/>
                    </a:ext>
                  </a:extLst>
                </p:cNvPr>
                <p:cNvSpPr txBox="1"/>
                <p:nvPr/>
              </p:nvSpPr>
              <p:spPr>
                <a:xfrm>
                  <a:off x="7315199" y="4939408"/>
                  <a:ext cx="4405994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hu-HU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6" name="Szövegdoboz 5">
                  <a:extLst>
                    <a:ext uri="{FF2B5EF4-FFF2-40B4-BE49-F238E27FC236}">
                      <a16:creationId xmlns:a16="http://schemas.microsoft.com/office/drawing/2014/main" id="{141C6CDB-8658-4120-8EE0-30FACA3A1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199" y="4939408"/>
                  <a:ext cx="4405994" cy="8989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705AACB0-A3C5-4436-853F-4784B561D64B}"/>
                </a:ext>
              </a:extLst>
            </p:cNvPr>
            <p:cNvSpPr txBox="1"/>
            <p:nvPr/>
          </p:nvSpPr>
          <p:spPr>
            <a:xfrm>
              <a:off x="7865533" y="4150599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Magnetic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flux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of </a:t>
              </a: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coil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926DF5BF-87BB-43D6-B365-49545473CF64}"/>
              </a:ext>
            </a:extLst>
          </p:cNvPr>
          <p:cNvGrpSpPr/>
          <p:nvPr/>
        </p:nvGrpSpPr>
        <p:grpSpPr>
          <a:xfrm>
            <a:off x="7865533" y="1701852"/>
            <a:ext cx="2846612" cy="1545546"/>
            <a:chOff x="7865533" y="2442086"/>
            <a:chExt cx="2846612" cy="1545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Szövegdoboz 12">
                  <a:extLst>
                    <a:ext uri="{FF2B5EF4-FFF2-40B4-BE49-F238E27FC236}">
                      <a16:creationId xmlns:a16="http://schemas.microsoft.com/office/drawing/2014/main" id="{667E2AB2-C397-40B1-A9D3-67251C9FEBEF}"/>
                    </a:ext>
                  </a:extLst>
                </p:cNvPr>
                <p:cNvSpPr txBox="1"/>
                <p:nvPr/>
              </p:nvSpPr>
              <p:spPr>
                <a:xfrm>
                  <a:off x="8028818" y="3088668"/>
                  <a:ext cx="268332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hu-HU" sz="2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hu-HU" sz="28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f>
                          <m:fPr>
                            <m:ctrlP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u-HU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b="0" i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13" name="Szövegdoboz 12">
                  <a:extLst>
                    <a:ext uri="{FF2B5EF4-FFF2-40B4-BE49-F238E27FC236}">
                      <a16:creationId xmlns:a16="http://schemas.microsoft.com/office/drawing/2014/main" id="{667E2AB2-C397-40B1-A9D3-67251C9FEB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818" y="3088668"/>
                  <a:ext cx="268332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7B1B1B99-DAB6-429C-A3C0-791E38B9D1E5}"/>
                </a:ext>
              </a:extLst>
            </p:cNvPr>
            <p:cNvSpPr txBox="1"/>
            <p:nvPr/>
          </p:nvSpPr>
          <p:spPr>
            <a:xfrm>
              <a:off x="7865533" y="2442086"/>
              <a:ext cx="20676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Magnetic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field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7EA9A438-5825-4BD8-84E2-BD9F5281F0CA}"/>
              </a:ext>
            </a:extLst>
          </p:cNvPr>
          <p:cNvGrpSpPr/>
          <p:nvPr/>
        </p:nvGrpSpPr>
        <p:grpSpPr>
          <a:xfrm>
            <a:off x="474678" y="5451353"/>
            <a:ext cx="4098402" cy="523220"/>
            <a:chOff x="474678" y="5451353"/>
            <a:chExt cx="10232656" cy="523220"/>
          </a:xfrm>
        </p:grpSpPr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0107F221-F906-40AC-ADAC-094B8A617E3B}"/>
                </a:ext>
              </a:extLst>
            </p:cNvPr>
            <p:cNvSpPr txBox="1"/>
            <p:nvPr/>
          </p:nvSpPr>
          <p:spPr>
            <a:xfrm>
              <a:off x="474678" y="5482131"/>
              <a:ext cx="97679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2013"/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 </a:t>
              </a: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  <a:endParaRPr lang="hu-H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Szövegdoboz 20">
                  <a:extLst>
                    <a:ext uri="{FF2B5EF4-FFF2-40B4-BE49-F238E27FC236}">
                      <a16:creationId xmlns:a16="http://schemas.microsoft.com/office/drawing/2014/main" id="{B0BC4182-7412-4CAB-9690-74532CC9FB46}"/>
                    </a:ext>
                  </a:extLst>
                </p:cNvPr>
                <p:cNvSpPr txBox="1"/>
                <p:nvPr/>
              </p:nvSpPr>
              <p:spPr>
                <a:xfrm>
                  <a:off x="4398976" y="5451353"/>
                  <a:ext cx="630835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i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hu-HU" sz="28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hu-HU" sz="2800" i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hu-HU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hu-HU" sz="28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Szövegdoboz 20">
                  <a:extLst>
                    <a:ext uri="{FF2B5EF4-FFF2-40B4-BE49-F238E27FC236}">
                      <a16:creationId xmlns:a16="http://schemas.microsoft.com/office/drawing/2014/main" id="{B0BC4182-7412-4CAB-9690-74532CC9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8976" y="5451353"/>
                  <a:ext cx="630835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7770F153-2F4B-4896-B2D4-A5263D6E9CC8}"/>
              </a:ext>
            </a:extLst>
          </p:cNvPr>
          <p:cNvGrpSpPr/>
          <p:nvPr/>
        </p:nvGrpSpPr>
        <p:grpSpPr>
          <a:xfrm>
            <a:off x="4857890" y="5475748"/>
            <a:ext cx="7921137" cy="461665"/>
            <a:chOff x="4857890" y="5497520"/>
            <a:chExt cx="7921137" cy="461665"/>
          </a:xfrm>
        </p:grpSpPr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B7817CF3-3108-421A-9C2B-537D2DD4756A}"/>
                </a:ext>
              </a:extLst>
            </p:cNvPr>
            <p:cNvSpPr txBox="1"/>
            <p:nvPr/>
          </p:nvSpPr>
          <p:spPr>
            <a:xfrm>
              <a:off x="5795843" y="5497520"/>
              <a:ext cx="69831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magnetic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field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hu-HU" sz="2400" b="1" dirty="0" err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constantly</a:t>
              </a:r>
              <a:r>
                <a:rPr lang="hu-HU" sz="2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hu-HU" sz="2400" b="1" dirty="0" err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changes</a:t>
              </a:r>
              <a:endParaRPr lang="hu-H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Egyenes összekötő nyíllal 29">
              <a:extLst>
                <a:ext uri="{FF2B5EF4-FFF2-40B4-BE49-F238E27FC236}">
                  <a16:creationId xmlns:a16="http://schemas.microsoft.com/office/drawing/2014/main" id="{CBE519A3-AEFD-4D47-BED5-91DA8B081143}"/>
                </a:ext>
              </a:extLst>
            </p:cNvPr>
            <p:cNvCxnSpPr/>
            <p:nvPr/>
          </p:nvCxnSpPr>
          <p:spPr>
            <a:xfrm>
              <a:off x="4857890" y="5765500"/>
              <a:ext cx="65314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5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Kép 17" descr="A képen vázlat, diagram, sor, kör látható&#10;&#10;Automatikusan generált leírás">
            <a:extLst>
              <a:ext uri="{FF2B5EF4-FFF2-40B4-BE49-F238E27FC236}">
                <a16:creationId xmlns:a16="http://schemas.microsoft.com/office/drawing/2014/main" id="{42482396-1EA7-4D5E-962F-E28647F54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r="3692"/>
          <a:stretch/>
        </p:blipFill>
        <p:spPr>
          <a:xfrm>
            <a:off x="5508171" y="2905873"/>
            <a:ext cx="6399005" cy="3574372"/>
          </a:xfrm>
          <a:prstGeom prst="rect">
            <a:avLst/>
          </a:prstGeom>
        </p:spPr>
      </p:pic>
      <p:pic>
        <p:nvPicPr>
          <p:cNvPr id="21" name="Kép 20" descr="A képen vázlat, diagram, sor, kör látható&#10;&#10;Automatikusan generált leírás">
            <a:extLst>
              <a:ext uri="{FF2B5EF4-FFF2-40B4-BE49-F238E27FC236}">
                <a16:creationId xmlns:a16="http://schemas.microsoft.com/office/drawing/2014/main" id="{A44311F9-D348-4C9B-AAF1-9C6DB7081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r="3692"/>
          <a:stretch/>
        </p:blipFill>
        <p:spPr>
          <a:xfrm>
            <a:off x="5508171" y="2905873"/>
            <a:ext cx="6399005" cy="3574372"/>
          </a:xfrm>
          <a:prstGeom prst="rect">
            <a:avLst/>
          </a:prstGeom>
        </p:spPr>
      </p:pic>
      <p:pic>
        <p:nvPicPr>
          <p:cNvPr id="14" name="Kép 13" descr="A képen vázlat, diagram, sor, rajz látható&#10;&#10;Automatikusan generált leírás">
            <a:extLst>
              <a:ext uri="{FF2B5EF4-FFF2-40B4-BE49-F238E27FC236}">
                <a16:creationId xmlns:a16="http://schemas.microsoft.com/office/drawing/2014/main" id="{F85BDC67-77C4-4D80-BC01-A688BA6ED1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r="3692"/>
          <a:stretch/>
        </p:blipFill>
        <p:spPr>
          <a:xfrm>
            <a:off x="5508171" y="2905873"/>
            <a:ext cx="6399005" cy="357437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07A3742-BDC0-493F-8CF4-7795B276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Eddy</a:t>
            </a:r>
            <a:r>
              <a:rPr lang="hu-HU" dirty="0"/>
              <a:t>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08A12-28C0-46CF-B491-F499C5612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8" y="1382486"/>
            <a:ext cx="4974770" cy="3469609"/>
          </a:xfrm>
        </p:spPr>
        <p:txBody>
          <a:bodyPr>
            <a:normAutofit/>
          </a:bodyPr>
          <a:lstStyle/>
          <a:p>
            <a:r>
              <a:rPr lang="hu-HU" dirty="0" err="1">
                <a:sym typeface="Wingdings" panose="05000000000000000000" pitchFamily="2" charset="2"/>
              </a:rPr>
              <a:t>Faraday’s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law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induction</a:t>
            </a:r>
            <a:r>
              <a:rPr lang="hu-HU" dirty="0">
                <a:sym typeface="Wingdings" panose="05000000000000000000" pitchFamily="2" charset="2"/>
              </a:rPr>
              <a:t>:</a:t>
            </a:r>
          </a:p>
          <a:p>
            <a:pPr lvl="1"/>
            <a:endParaRPr lang="hu-HU" sz="1400" dirty="0">
              <a:sym typeface="Wingdings" panose="05000000000000000000" pitchFamily="2" charset="2"/>
            </a:endParaRPr>
          </a:p>
          <a:p>
            <a:pPr lvl="1"/>
            <a:endParaRPr lang="hu-HU" sz="1400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Voltage</a:t>
            </a:r>
            <a:r>
              <a:rPr lang="hu-HU" dirty="0">
                <a:sym typeface="Wingdings" panose="05000000000000000000" pitchFamily="2" charset="2"/>
              </a:rPr>
              <a:t> + </a:t>
            </a:r>
            <a:r>
              <a:rPr lang="hu-HU" dirty="0" err="1">
                <a:sym typeface="Wingdings" panose="05000000000000000000" pitchFamily="2" charset="2"/>
              </a:rPr>
              <a:t>closed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loop</a:t>
            </a:r>
            <a:r>
              <a:rPr lang="hu-HU" dirty="0">
                <a:sym typeface="Wingdings" panose="05000000000000000000" pitchFamily="2" charset="2"/>
              </a:rPr>
              <a:t> in </a:t>
            </a:r>
            <a:r>
              <a:rPr lang="hu-HU" dirty="0" err="1">
                <a:sym typeface="Wingdings" panose="05000000000000000000" pitchFamily="2" charset="2"/>
              </a:rPr>
              <a:t>the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core</a:t>
            </a:r>
            <a:r>
              <a:rPr lang="hu-HU" dirty="0">
                <a:sym typeface="Wingdings" panose="05000000000000000000" pitchFamily="2" charset="2"/>
              </a:rPr>
              <a:t> 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r>
              <a:rPr lang="en-US" dirty="0"/>
              <a:t>Lenz’s law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I</a:t>
            </a:r>
            <a:r>
              <a:rPr lang="hu-HU" baseline="-25000" dirty="0" err="1">
                <a:sym typeface="Wingdings" panose="05000000000000000000" pitchFamily="2" charset="2"/>
              </a:rPr>
              <a:t>Eddy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opposes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en-US" dirty="0"/>
              <a:t>I</a:t>
            </a:r>
            <a:r>
              <a:rPr lang="hu-HU" baseline="-25000" dirty="0"/>
              <a:t>L</a:t>
            </a:r>
            <a:endParaRPr lang="hu-HU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/>
              <p:nvPr/>
            </p:nvSpPr>
            <p:spPr>
              <a:xfrm>
                <a:off x="4312664" y="1172473"/>
                <a:ext cx="4974771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664" y="1172473"/>
                <a:ext cx="4974771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9199E8-5058-4789-B248-357E974827FD}"/>
              </a:ext>
            </a:extLst>
          </p:cNvPr>
          <p:cNvSpPr txBox="1">
            <a:spLocks/>
          </p:cNvSpPr>
          <p:nvPr/>
        </p:nvSpPr>
        <p:spPr>
          <a:xfrm>
            <a:off x="944982" y="3297297"/>
            <a:ext cx="3256904" cy="568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Edd</a:t>
            </a:r>
            <a:r>
              <a:rPr lang="hu-HU" dirty="0"/>
              <a:t>y-</a:t>
            </a:r>
            <a:r>
              <a:rPr lang="en-US" dirty="0"/>
              <a:t>currents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flow</a:t>
            </a: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72B5168-DB3C-4B13-95BE-145989CCD9C9}"/>
              </a:ext>
            </a:extLst>
          </p:cNvPr>
          <p:cNvGrpSpPr/>
          <p:nvPr/>
        </p:nvGrpSpPr>
        <p:grpSpPr>
          <a:xfrm>
            <a:off x="6967289" y="1947553"/>
            <a:ext cx="3319711" cy="691826"/>
            <a:chOff x="7145340" y="1544899"/>
            <a:chExt cx="2285161" cy="691826"/>
          </a:xfrm>
        </p:grpSpPr>
        <p:sp>
          <p:nvSpPr>
            <p:cNvPr id="16" name="Bal oldali kapcsos zárójel 15">
              <a:extLst>
                <a:ext uri="{FF2B5EF4-FFF2-40B4-BE49-F238E27FC236}">
                  <a16:creationId xmlns:a16="http://schemas.microsoft.com/office/drawing/2014/main" id="{A3349EB0-48A2-4272-809B-50CFA88D4C12}"/>
                </a:ext>
              </a:extLst>
            </p:cNvPr>
            <p:cNvSpPr/>
            <p:nvPr/>
          </p:nvSpPr>
          <p:spPr>
            <a:xfrm rot="16200000">
              <a:off x="7605989" y="1084250"/>
              <a:ext cx="217389" cy="1138687"/>
            </a:xfrm>
            <a:prstGeom prst="leftBrace">
              <a:avLst>
                <a:gd name="adj1" fmla="val 55069"/>
                <a:gd name="adj2" fmla="val 4776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Tartalom helye 2">
              <a:extLst>
                <a:ext uri="{FF2B5EF4-FFF2-40B4-BE49-F238E27FC236}">
                  <a16:creationId xmlns:a16="http://schemas.microsoft.com/office/drawing/2014/main" id="{BCA69D3D-40BD-4BBF-BCEE-0C314643EA67}"/>
                </a:ext>
              </a:extLst>
            </p:cNvPr>
            <p:cNvSpPr txBox="1">
              <a:spLocks/>
            </p:cNvSpPr>
            <p:nvPr/>
          </p:nvSpPr>
          <p:spPr>
            <a:xfrm>
              <a:off x="7528859" y="1758889"/>
              <a:ext cx="1901642" cy="4778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>
                  <a:solidFill>
                    <a:schemeClr val="tx1"/>
                  </a:solidFill>
                </a:rPr>
                <a:t>L: </a:t>
              </a:r>
              <a:r>
                <a:rPr lang="hu-HU" dirty="0" err="1">
                  <a:solidFill>
                    <a:schemeClr val="tx1"/>
                  </a:solidFill>
                </a:rPr>
                <a:t>inductance</a:t>
              </a:r>
              <a:r>
                <a:rPr lang="hu-HU" dirty="0">
                  <a:solidFill>
                    <a:schemeClr val="tx1"/>
                  </a:solidFill>
                </a:rPr>
                <a:t> of </a:t>
              </a:r>
              <a:r>
                <a:rPr lang="hu-HU" dirty="0" err="1">
                  <a:solidFill>
                    <a:schemeClr val="tx1"/>
                  </a:solidFill>
                </a:rPr>
                <a:t>coil</a:t>
              </a:r>
              <a:endParaRPr lang="hu-HU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artalom helye 2">
            <a:extLst>
              <a:ext uri="{FF2B5EF4-FFF2-40B4-BE49-F238E27FC236}">
                <a16:creationId xmlns:a16="http://schemas.microsoft.com/office/drawing/2014/main" id="{89FD0CF3-7BA3-4A8B-95EA-ABF6475F6137}"/>
              </a:ext>
            </a:extLst>
          </p:cNvPr>
          <p:cNvSpPr txBox="1">
            <a:spLocks/>
          </p:cNvSpPr>
          <p:nvPr/>
        </p:nvSpPr>
        <p:spPr>
          <a:xfrm>
            <a:off x="450118" y="4834970"/>
            <a:ext cx="5058053" cy="148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r>
              <a:rPr lang="hu-HU" dirty="0" err="1">
                <a:sym typeface="Wingdings" panose="05000000000000000000" pitchFamily="2" charset="2"/>
              </a:rPr>
              <a:t>Eddy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currents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induce magnetic field</a:t>
            </a:r>
            <a:r>
              <a:rPr lang="hu-HU" dirty="0">
                <a:sym typeface="Wingdings" panose="05000000000000000000" pitchFamily="2" charset="2"/>
              </a:rPr>
              <a:t>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concentric currents 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B</a:t>
            </a:r>
            <a:r>
              <a:rPr lang="en-US" baseline="-25000" dirty="0">
                <a:sym typeface="Wingdings" panose="05000000000000000000" pitchFamily="2" charset="2"/>
              </a:rPr>
              <a:t>ind</a:t>
            </a:r>
            <a:r>
              <a:rPr lang="en-US" dirty="0">
                <a:sym typeface="Wingdings" panose="05000000000000000000" pitchFamily="2" charset="2"/>
              </a:rPr>
              <a:t> grows towards the center</a:t>
            </a:r>
          </a:p>
        </p:txBody>
      </p:sp>
    </p:spTree>
    <p:extLst>
      <p:ext uri="{BB962C8B-B14F-4D97-AF65-F5344CB8AC3E}">
        <p14:creationId xmlns:p14="http://schemas.microsoft.com/office/powerpoint/2010/main" val="19603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4" grpId="0" animBg="1"/>
      <p:bldP spid="3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3CCC-4155-F3A4-6225-C30DDED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10B44-D9F8-FAE7-2DC6-16D8D012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8689" y="1410556"/>
            <a:ext cx="7035800" cy="3442175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A148B66D-2B39-4495-83BA-632EDC70E484}"/>
              </a:ext>
            </a:extLst>
          </p:cNvPr>
          <p:cNvGrpSpPr/>
          <p:nvPr/>
        </p:nvGrpSpPr>
        <p:grpSpPr>
          <a:xfrm>
            <a:off x="-6415975" y="5090464"/>
            <a:ext cx="5786254" cy="4777932"/>
            <a:chOff x="922973" y="1192432"/>
            <a:chExt cx="5786254" cy="4777932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FEA57A59-8C79-499D-8C1C-A6BE7F56DE09}"/>
                </a:ext>
              </a:extLst>
            </p:cNvPr>
            <p:cNvGrpSpPr/>
            <p:nvPr/>
          </p:nvGrpSpPr>
          <p:grpSpPr>
            <a:xfrm>
              <a:off x="922973" y="1192432"/>
              <a:ext cx="5786254" cy="4777932"/>
              <a:chOff x="922973" y="1192432"/>
              <a:chExt cx="5786254" cy="477793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34B171E-F7A8-7779-AD7D-DDB3CE37B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973" y="1192432"/>
                <a:ext cx="5786254" cy="4777932"/>
              </a:xfrm>
              <a:prstGeom prst="rect">
                <a:avLst/>
              </a:prstGeom>
            </p:spPr>
          </p:pic>
          <p:sp>
            <p:nvSpPr>
              <p:cNvPr id="8" name="Tartalom helye 2">
                <a:extLst>
                  <a:ext uri="{FF2B5EF4-FFF2-40B4-BE49-F238E27FC236}">
                    <a16:creationId xmlns:a16="http://schemas.microsoft.com/office/drawing/2014/main" id="{372391FB-4425-4202-BEC0-D4E2121D6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501" y="3084008"/>
                <a:ext cx="1727023" cy="718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hu-HU" sz="2000" dirty="0" err="1">
                    <a:solidFill>
                      <a:schemeClr val="tx1"/>
                    </a:solidFill>
                  </a:rPr>
                  <a:t>opposite</a:t>
                </a:r>
                <a:r>
                  <a:rPr lang="hu-HU" sz="2000" dirty="0">
                    <a:solidFill>
                      <a:schemeClr val="tx1"/>
                    </a:solidFill>
                  </a:rPr>
                  <a:t> </a:t>
                </a:r>
                <a:r>
                  <a:rPr lang="hu-HU" sz="2000" dirty="0" err="1">
                    <a:solidFill>
                      <a:schemeClr val="tx1"/>
                    </a:solidFill>
                  </a:rPr>
                  <a:t>Eddy-currents</a:t>
                </a:r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84BC3-D338-9431-C8E5-6625EF1C9D93}"/>
                </a:ext>
              </a:extLst>
            </p:cNvPr>
            <p:cNvSpPr txBox="1"/>
            <p:nvPr/>
          </p:nvSpPr>
          <p:spPr>
            <a:xfrm>
              <a:off x="4459013" y="4688856"/>
              <a:ext cx="1636987" cy="45647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B = B</a:t>
              </a:r>
              <a:r>
                <a:rPr lang="en-GB" b="0" i="0" baseline="-2500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0</a:t>
              </a: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cos(</a:t>
              </a:r>
              <a:r>
                <a:rPr lang="el-GR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ω</a:t>
              </a:r>
              <a:r>
                <a:rPr lang="en-US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t)</a:t>
              </a:r>
              <a:endParaRPr lang="en-GB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150-7AC6-830D-8FAC-AB8A2D85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56" y="2489537"/>
            <a:ext cx="4488367" cy="2400657"/>
          </a:xfrm>
        </p:spPr>
        <p:txBody>
          <a:bodyPr wrap="square">
            <a:spAutoFit/>
          </a:bodyPr>
          <a:lstStyle/>
          <a:p>
            <a:r>
              <a:rPr lang="hu-HU" dirty="0" err="1"/>
              <a:t>B</a:t>
            </a:r>
            <a:r>
              <a:rPr lang="hu-HU" baseline="-25000" dirty="0" err="1"/>
              <a:t>ind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original</a:t>
            </a:r>
            <a:r>
              <a:rPr lang="hu-HU" dirty="0"/>
              <a:t> B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 err="1">
                <a:sym typeface="Wingdings" panose="05000000000000000000" pitchFamily="2" charset="2"/>
              </a:rPr>
              <a:t>total</a:t>
            </a:r>
            <a:r>
              <a:rPr lang="hu-HU" dirty="0">
                <a:sym typeface="Wingdings" panose="05000000000000000000" pitchFamily="2" charset="2"/>
              </a:rPr>
              <a:t> B </a:t>
            </a:r>
            <a:r>
              <a:rPr lang="hu-HU" dirty="0" err="1">
                <a:sym typeface="Wingdings" panose="05000000000000000000" pitchFamily="2" charset="2"/>
              </a:rPr>
              <a:t>exponentially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decays</a:t>
            </a:r>
            <a:r>
              <a:rPr lang="hu-HU" dirty="0">
                <a:sym typeface="Wingdings" panose="05000000000000000000" pitchFamily="2" charset="2"/>
              </a:rPr>
              <a:t> – </a:t>
            </a:r>
            <a:r>
              <a:rPr lang="hu-HU" dirty="0" err="1">
                <a:sym typeface="Wingdings" panose="05000000000000000000" pitchFamily="2" charset="2"/>
              </a:rPr>
              <a:t>decay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rate</a:t>
            </a:r>
            <a:r>
              <a:rPr lang="hu-HU" dirty="0">
                <a:sym typeface="Wingdings" panose="05000000000000000000" pitchFamily="2" charset="2"/>
              </a:rPr>
              <a:t> is </a:t>
            </a:r>
            <a:r>
              <a:rPr lang="hu-HU" dirty="0" err="1">
                <a:sym typeface="Wingdings" panose="05000000000000000000" pitchFamily="2" charset="2"/>
              </a:rPr>
              <a:t>the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skin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depth</a:t>
            </a:r>
            <a:endParaRPr lang="hu-HU" dirty="0"/>
          </a:p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penetrate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until</a:t>
            </a:r>
            <a:r>
              <a:rPr lang="hu-HU" dirty="0"/>
              <a:t>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distance</a:t>
            </a:r>
            <a:endParaRPr lang="en-US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A0D6278-80BF-4D32-B50C-8A54026A3E42}"/>
              </a:ext>
            </a:extLst>
          </p:cNvPr>
          <p:cNvSpPr/>
          <p:nvPr/>
        </p:nvSpPr>
        <p:spPr>
          <a:xfrm>
            <a:off x="-3996965" y="1517716"/>
            <a:ext cx="45719" cy="2931736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AF34CBD-B6B1-4DA5-A11C-E70BEA811E40}"/>
              </a:ext>
            </a:extLst>
          </p:cNvPr>
          <p:cNvSpPr txBox="1"/>
          <p:nvPr/>
        </p:nvSpPr>
        <p:spPr>
          <a:xfrm>
            <a:off x="3733800" y="6469293"/>
            <a:ext cx="8458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Sci-Hub | Formulas for the Skin Effect. Proceedings of the IRE, 30(9), 412–424 | 10.1109/jrproc.1942.232015</a:t>
            </a:r>
            <a:endParaRPr lang="hu-HU" sz="1500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98ED517D-00FB-471D-A492-303535A3F3C1}"/>
              </a:ext>
            </a:extLst>
          </p:cNvPr>
          <p:cNvSpPr/>
          <p:nvPr/>
        </p:nvSpPr>
        <p:spPr>
          <a:xfrm>
            <a:off x="1159497" y="2036190"/>
            <a:ext cx="5024487" cy="34421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grafikon a különböző B terekről</a:t>
            </a:r>
          </a:p>
        </p:txBody>
      </p:sp>
    </p:spTree>
    <p:extLst>
      <p:ext uri="{BB962C8B-B14F-4D97-AF65-F5344CB8AC3E}">
        <p14:creationId xmlns:p14="http://schemas.microsoft.com/office/powerpoint/2010/main" val="10711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4D41-88FA-DE7C-7279-F65BBE9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-</a:t>
            </a:r>
            <a:r>
              <a:rPr lang="en-US" dirty="0"/>
              <a:t>depth</a:t>
            </a:r>
            <a:r>
              <a:rPr lang="hu-HU" dirty="0"/>
              <a:t>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766B-12C5-8E2F-0E17-EDB4230A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3"/>
            <a:ext cx="11233883" cy="5306039"/>
          </a:xfrm>
        </p:spPr>
        <p:txBody>
          <a:bodyPr>
            <a:normAutofit/>
          </a:bodyPr>
          <a:lstStyle/>
          <a:p>
            <a:r>
              <a:rPr lang="hu-HU" dirty="0" err="1"/>
              <a:t>Eq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B </a:t>
            </a:r>
            <a:r>
              <a:rPr lang="hu-HU" dirty="0" err="1"/>
              <a:t>decay</a:t>
            </a:r>
            <a:r>
              <a:rPr lang="hu-HU" dirty="0"/>
              <a:t> – delta </a:t>
            </a:r>
            <a:r>
              <a:rPr lang="hu-HU" dirty="0" err="1"/>
              <a:t>definition</a:t>
            </a:r>
            <a:r>
              <a:rPr lang="hu-HU" dirty="0"/>
              <a:t> (</a:t>
            </a:r>
            <a:r>
              <a:rPr lang="hu-HU" dirty="0" err="1"/>
              <a:t>decay</a:t>
            </a:r>
            <a:r>
              <a:rPr lang="hu-HU" dirty="0"/>
              <a:t> </a:t>
            </a:r>
            <a:r>
              <a:rPr lang="hu-HU" dirty="0" err="1"/>
              <a:t>rate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pPr marL="228600" lvl="1" indent="0">
              <a:buNone/>
            </a:pPr>
            <a:endParaRPr lang="hu-HU" dirty="0"/>
          </a:p>
          <a:p>
            <a:r>
              <a:rPr lang="hu-HU" dirty="0"/>
              <a:t>Fluxus kiintegrálva?</a:t>
            </a:r>
          </a:p>
          <a:p>
            <a:pPr lvl="1"/>
            <a:endParaRPr lang="hu-HU" sz="1000" dirty="0"/>
          </a:p>
          <a:p>
            <a:r>
              <a:rPr lang="hu-HU" dirty="0" err="1"/>
              <a:t>Effective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flux</a:t>
            </a:r>
            <a:r>
              <a:rPr lang="hu-HU" dirty="0"/>
              <a:t>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/>
              <p:nvPr/>
            </p:nvSpPr>
            <p:spPr>
              <a:xfrm>
                <a:off x="1054774" y="1672105"/>
                <a:ext cx="316774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𝜔𝜇𝜎</m:t>
                              </m:r>
                            </m:den>
                          </m:f>
                        </m:e>
                      </m:rad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74" y="1672105"/>
                <a:ext cx="3167742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1D45754-6FB0-4C97-B519-4C42D84BE14C}"/>
              </a:ext>
            </a:extLst>
          </p:cNvPr>
          <p:cNvSpPr txBox="1">
            <a:spLocks/>
          </p:cNvSpPr>
          <p:nvPr/>
        </p:nvSpPr>
        <p:spPr>
          <a:xfrm>
            <a:off x="130629" y="6273657"/>
            <a:ext cx="55299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σ: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conductivity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;  </a:t>
            </a: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ρ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resistivity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3574" y="4077628"/>
                <a:ext cx="1643743" cy="46166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spcBef>
                    <a:spcPts val="600"/>
                  </a:spcBef>
                  <a:buFont typeface="Wingdings 2" pitchFamily="18" charset="2"/>
                  <a:buNone/>
                </a:pP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hu-HU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for</a:t>
                </a: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hu-H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hu-HU" dirty="0">
                    <a:solidFill>
                      <a:schemeClr val="tx1"/>
                    </a:solidFill>
                    <a:ea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574" y="4077628"/>
                <a:ext cx="1643743" cy="461665"/>
              </a:xfrm>
              <a:prstGeom prst="rect">
                <a:avLst/>
              </a:prstGeom>
              <a:blipFill>
                <a:blip r:embed="rId4"/>
                <a:stretch>
                  <a:fillRect l="-5948" t="-10526" r="-2230" b="-2894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64ECF2CE-7EAC-4344-A157-4355624D4314}"/>
              </a:ext>
            </a:extLst>
          </p:cNvPr>
          <p:cNvGrpSpPr/>
          <p:nvPr/>
        </p:nvGrpSpPr>
        <p:grpSpPr>
          <a:xfrm>
            <a:off x="8294546" y="1969157"/>
            <a:ext cx="3449628" cy="4216941"/>
            <a:chOff x="7751772" y="1981815"/>
            <a:chExt cx="3449628" cy="42169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CED32D-86AB-3652-F153-9DC0BBE41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772" y="2443480"/>
              <a:ext cx="3449628" cy="37552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C64C2-783A-B4C2-D572-4E7A12AD6F84}"/>
                </a:ext>
              </a:extLst>
            </p:cNvPr>
            <p:cNvSpPr txBox="1"/>
            <p:nvPr/>
          </p:nvSpPr>
          <p:spPr>
            <a:xfrm>
              <a:off x="8453120" y="3586935"/>
              <a:ext cx="316112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endParaRPr lang="en-GB" sz="2000" b="1" i="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/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hu-HU" sz="2400" dirty="0"/>
                </a:p>
              </p:txBody>
            </p:sp>
          </mc:Choice>
          <mc:Fallback xmlns="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1D9E6C9D-97AF-4276-BD6F-FDA0FC410F6D}"/>
                </a:ext>
              </a:extLst>
            </p:cNvPr>
            <p:cNvSpPr/>
            <p:nvPr/>
          </p:nvSpPr>
          <p:spPr>
            <a:xfrm>
              <a:off x="9133114" y="4291423"/>
              <a:ext cx="707572" cy="42513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1E1A92A9-44CC-466D-82F5-B80B059342CA}"/>
              </a:ext>
            </a:extLst>
          </p:cNvPr>
          <p:cNvGrpSpPr/>
          <p:nvPr/>
        </p:nvGrpSpPr>
        <p:grpSpPr>
          <a:xfrm>
            <a:off x="9600912" y="4174647"/>
            <a:ext cx="836896" cy="1456164"/>
            <a:chOff x="9058138" y="4234263"/>
            <a:chExt cx="836896" cy="1456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/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ill Sans Light"/>
                          </a:rPr>
                          <m:t>≠0</m:t>
                        </m:r>
                      </m:oMath>
                    </m:oMathPara>
                  </a14:m>
                  <a:endParaRPr lang="en-GB" b="0" i="0" dirty="0">
                    <a:latin typeface="Avenir Next LT Pro" panose="020B0504020202020204" pitchFamily="34" charset="-18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/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=0</m:t>
                        </m:r>
                      </m:oMath>
                    </m:oMathPara>
                  </a14:m>
                  <a:endParaRPr lang="en-GB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/>
              <p:nvPr/>
            </p:nvSpPr>
            <p:spPr>
              <a:xfrm>
                <a:off x="242569" y="4956993"/>
                <a:ext cx="842826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𝑐𝑜𝑖𝑙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𝑒𝑑𝑑𝑦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9" y="4956993"/>
                <a:ext cx="8428264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 </a:t>
            </a:r>
            <a:r>
              <a:rPr lang="en-US" dirty="0"/>
              <a:t>depth</a:t>
            </a:r>
            <a:r>
              <a:rPr lang="hu-HU" dirty="0"/>
              <a:t> (</a:t>
            </a:r>
            <a:r>
              <a:rPr lang="en-US" dirty="0"/>
              <a:t>example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BA82528-98FF-429A-A101-AD293EB640A5}"/>
              </a:ext>
            </a:extLst>
          </p:cNvPr>
          <p:cNvGrpSpPr/>
          <p:nvPr/>
        </p:nvGrpSpPr>
        <p:grpSpPr>
          <a:xfrm>
            <a:off x="450119" y="994684"/>
            <a:ext cx="11626730" cy="5558516"/>
            <a:chOff x="450119" y="994684"/>
            <a:chExt cx="11626730" cy="5558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F89FCB-2D83-9209-38CA-FB558C6A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812" y="1132732"/>
              <a:ext cx="10316376" cy="54204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9245A6-B734-4A9B-8735-9EC7488C2B10}"/>
                </a:ext>
              </a:extLst>
            </p:cNvPr>
            <p:cNvSpPr txBox="1"/>
            <p:nvPr/>
          </p:nvSpPr>
          <p:spPr>
            <a:xfrm>
              <a:off x="450119" y="994684"/>
              <a:ext cx="1000595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r>
                <a:rPr lang="en-US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 (mm)</a:t>
              </a:r>
              <a:endParaRPr lang="en-GB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03EE86-E2EF-BB9B-00AC-AF9FDD413CDC}"/>
                </a:ext>
              </a:extLst>
            </p:cNvPr>
            <p:cNvSpPr txBox="1"/>
            <p:nvPr/>
          </p:nvSpPr>
          <p:spPr>
            <a:xfrm>
              <a:off x="11254188" y="5986161"/>
              <a:ext cx="822661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f (Hz)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D11339-A071-E4D6-4ADD-B9EA9E4721A8}"/>
              </a:ext>
            </a:extLst>
          </p:cNvPr>
          <p:cNvSpPr txBox="1"/>
          <p:nvPr/>
        </p:nvSpPr>
        <p:spPr>
          <a:xfrm>
            <a:off x="2885440" y="3614730"/>
            <a:ext cx="1289135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Aluminium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83A3D-2007-956C-49C3-739CE1098AD2}"/>
              </a:ext>
            </a:extLst>
          </p:cNvPr>
          <p:cNvSpPr txBox="1"/>
          <p:nvPr/>
        </p:nvSpPr>
        <p:spPr>
          <a:xfrm>
            <a:off x="2885440" y="4755244"/>
            <a:ext cx="901209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D98E-5147-AA02-30C0-A00EA619DCCF}"/>
              </a:ext>
            </a:extLst>
          </p:cNvPr>
          <p:cNvSpPr txBox="1"/>
          <p:nvPr/>
        </p:nvSpPr>
        <p:spPr>
          <a:xfrm>
            <a:off x="1478280" y="5497032"/>
            <a:ext cx="60285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Iron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5E1BC24-2A50-4561-A8A4-497F3EA01366}"/>
              </a:ext>
            </a:extLst>
          </p:cNvPr>
          <p:cNvSpPr txBox="1"/>
          <p:nvPr/>
        </p:nvSpPr>
        <p:spPr>
          <a:xfrm>
            <a:off x="7240650" y="1491615"/>
            <a:ext cx="3026791" cy="130753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8 000 – 100 000 Hz</a:t>
            </a:r>
          </a:p>
        </p:txBody>
      </p:sp>
    </p:spTree>
    <p:extLst>
      <p:ext uri="{BB962C8B-B14F-4D97-AF65-F5344CB8AC3E}">
        <p14:creationId xmlns:p14="http://schemas.microsoft.com/office/powerpoint/2010/main" val="335678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öveg, képernyőkép, diagram, sor látható&#10;&#10;Automatikusan generált leírás">
            <a:extLst>
              <a:ext uri="{FF2B5EF4-FFF2-40B4-BE49-F238E27FC236}">
                <a16:creationId xmlns:a16="http://schemas.microsoft.com/office/drawing/2014/main" id="{99C85703-8098-4403-B50B-C601571D2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" t="6349" r="7589" b="1885"/>
          <a:stretch/>
        </p:blipFill>
        <p:spPr>
          <a:xfrm>
            <a:off x="450119" y="1006929"/>
            <a:ext cx="5257801" cy="4027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Experiments</a:t>
            </a:r>
            <a:r>
              <a:rPr lang="hu-HU" dirty="0"/>
              <a:t> – </a:t>
            </a:r>
            <a:r>
              <a:rPr lang="hu-HU" dirty="0" err="1"/>
              <a:t>hole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p:pic>
        <p:nvPicPr>
          <p:cNvPr id="8" name="Kép 7" descr="A képen szöveg, képernyőkép, diagram, Diagram látható&#10;&#10;Automatikusan generált leírás">
            <a:extLst>
              <a:ext uri="{FF2B5EF4-FFF2-40B4-BE49-F238E27FC236}">
                <a16:creationId xmlns:a16="http://schemas.microsoft.com/office/drawing/2014/main" id="{80BABAAE-427C-4EAD-B3AD-3D9949487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" t="6349" r="7590" b="1884"/>
          <a:stretch/>
        </p:blipFill>
        <p:spPr>
          <a:xfrm>
            <a:off x="6484080" y="1006928"/>
            <a:ext cx="5257801" cy="4027715"/>
          </a:xfrm>
          <a:prstGeom prst="rect">
            <a:avLst/>
          </a:prstGeom>
        </p:spPr>
      </p:pic>
      <p:pic>
        <p:nvPicPr>
          <p:cNvPr id="4" name="Kép 3" descr="A képen szöveg, diagram, képernyőkép, sor látható&#10;&#10;Automatikusan generált leírás">
            <a:extLst>
              <a:ext uri="{FF2B5EF4-FFF2-40B4-BE49-F238E27FC236}">
                <a16:creationId xmlns:a16="http://schemas.microsoft.com/office/drawing/2014/main" id="{6A27C387-BED3-4AFA-B69D-BCB83D600E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6349" r="7589" b="1885"/>
          <a:stretch/>
        </p:blipFill>
        <p:spPr>
          <a:xfrm>
            <a:off x="2190890" y="3429000"/>
            <a:ext cx="5355773" cy="40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V. </a:t>
            </a:r>
            <a:r>
              <a:rPr lang="hu-HU" sz="4000" dirty="0" err="1"/>
              <a:t>Inductivity</a:t>
            </a:r>
            <a:r>
              <a:rPr lang="hu-HU" sz="4000" dirty="0"/>
              <a:t> and </a:t>
            </a:r>
            <a:r>
              <a:rPr lang="hu-HU" sz="4000" dirty="0" err="1"/>
              <a:t>resistance</a:t>
            </a:r>
            <a:r>
              <a:rPr lang="hu-HU" sz="4000" dirty="0"/>
              <a:t> of </a:t>
            </a:r>
            <a:r>
              <a:rPr lang="hu-HU" sz="4000" dirty="0" err="1"/>
              <a:t>coil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012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rtalom helye 2">
            <a:extLst>
              <a:ext uri="{FF2B5EF4-FFF2-40B4-BE49-F238E27FC236}">
                <a16:creationId xmlns:a16="http://schemas.microsoft.com/office/drawing/2014/main" id="{81C0F411-0F3C-493F-B4F0-2CDA478C88A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11233883" cy="556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3A570-CF9F-B171-50F5-89D028C5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Inductivity</a:t>
            </a:r>
            <a:endParaRPr lang="en-GB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3F520C6-36BB-4550-A0B6-72BE3E0BCF0E}"/>
              </a:ext>
            </a:extLst>
          </p:cNvPr>
          <p:cNvGrpSpPr/>
          <p:nvPr/>
        </p:nvGrpSpPr>
        <p:grpSpPr>
          <a:xfrm>
            <a:off x="816429" y="5045419"/>
            <a:ext cx="4830940" cy="1452573"/>
            <a:chOff x="4995327" y="5126838"/>
            <a:chExt cx="4830940" cy="1452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C72BE58-3F39-F4BA-A5A8-D81CA79AC7EF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/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/>
              <p:nvPr/>
            </p:nvSpPr>
            <p:spPr>
              <a:xfrm>
                <a:off x="-4530368" y="2216998"/>
                <a:ext cx="39624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𝑁𝐼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hu-HU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0368" y="2216998"/>
                <a:ext cx="396240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/>
              <p:nvPr/>
            </p:nvSpPr>
            <p:spPr>
              <a:xfrm>
                <a:off x="488211" y="2920932"/>
                <a:ext cx="9954174" cy="1452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hu-H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1" y="2920932"/>
                <a:ext cx="9954174" cy="14525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804F407-7A89-4C51-9DCE-0A8256A20C26}"/>
              </a:ext>
            </a:extLst>
          </p:cNvPr>
          <p:cNvGrpSpPr/>
          <p:nvPr/>
        </p:nvGrpSpPr>
        <p:grpSpPr>
          <a:xfrm>
            <a:off x="450117" y="1301463"/>
            <a:ext cx="6257484" cy="910377"/>
            <a:chOff x="907318" y="1301463"/>
            <a:chExt cx="6257484" cy="910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/>
                <p:nvPr/>
              </p:nvSpPr>
              <p:spPr>
                <a:xfrm>
                  <a:off x="907318" y="1301463"/>
                  <a:ext cx="2565389" cy="910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18" y="1301463"/>
                  <a:ext cx="2565389" cy="9103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19628A8-EAB3-4367-8429-D7E7CBCA30BD}"/>
                </a:ext>
              </a:extLst>
            </p:cNvPr>
            <p:cNvSpPr txBox="1"/>
            <p:nvPr/>
          </p:nvSpPr>
          <p:spPr>
            <a:xfrm>
              <a:off x="3706355" y="1412405"/>
              <a:ext cx="3458447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Gill Sans Light"/>
                  <a:cs typeface="Gill Sans Light"/>
                </a:rPr>
                <a:t>(</a:t>
              </a:r>
              <a:r>
                <a:rPr lang="hu-HU" sz="2400" dirty="0" err="1">
                  <a:latin typeface="Gill Sans Light"/>
                  <a:cs typeface="Gill Sans Light"/>
                </a:rPr>
                <a:t>electromagnetic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induction</a:t>
              </a:r>
              <a:r>
                <a:rPr lang="hu-HU" sz="2400" dirty="0">
                  <a:latin typeface="Gill Sans Light"/>
                  <a:cs typeface="Gill Sans Light"/>
                </a:rPr>
                <a:t>)</a:t>
              </a:r>
              <a:endParaRPr lang="hu-HU" sz="2400" b="0" i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AE8A35-E973-48B9-84A9-35340616BF62}"/>
              </a:ext>
            </a:extLst>
          </p:cNvPr>
          <p:cNvSpPr txBox="1"/>
          <p:nvPr/>
        </p:nvSpPr>
        <p:spPr>
          <a:xfrm>
            <a:off x="6405567" y="5144917"/>
            <a:ext cx="533631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The </a:t>
            </a:r>
            <a:r>
              <a:rPr lang="hu-HU" sz="2400" b="0" i="0" dirty="0" err="1">
                <a:latin typeface="Gill Sans Light"/>
                <a:cs typeface="Gill Sans Light"/>
              </a:rPr>
              <a:t>same</a:t>
            </a:r>
            <a:r>
              <a:rPr lang="hu-HU" sz="2400" b="0" i="0" dirty="0">
                <a:latin typeface="Gill Sans Light"/>
                <a:cs typeface="Gill Sans Light"/>
              </a:rPr>
              <a:t> ratio </a:t>
            </a:r>
            <a:r>
              <a:rPr lang="hu-HU" sz="2400" b="0" i="0" dirty="0" err="1">
                <a:latin typeface="Gill Sans Light"/>
                <a:cs typeface="Gill Sans Light"/>
              </a:rPr>
              <a:t>can</a:t>
            </a:r>
            <a:r>
              <a:rPr lang="hu-HU" sz="2400" b="0" i="0" dirty="0">
                <a:latin typeface="Gill Sans Light"/>
                <a:cs typeface="Gill Sans Light"/>
              </a:rPr>
              <a:t> be </a:t>
            </a:r>
            <a:r>
              <a:rPr lang="hu-HU" sz="2400" b="0" i="0" dirty="0" err="1">
                <a:latin typeface="Gill Sans Light"/>
                <a:cs typeface="Gill Sans Light"/>
              </a:rPr>
              <a:t>expressed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from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change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resistance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coil</a:t>
            </a:r>
            <a:r>
              <a:rPr lang="hu-HU" sz="2400" b="0" i="0" dirty="0">
                <a:latin typeface="Gill Sans Light"/>
                <a:cs typeface="Gill Sans Light"/>
              </a:rPr>
              <a:t> –</a:t>
            </a:r>
            <a:r>
              <a:rPr lang="hu-HU" sz="2400" dirty="0">
                <a:latin typeface="Gill Sans Light"/>
                <a:cs typeface="Gill Sans Light"/>
              </a:rPr>
              <a:t> </a:t>
            </a:r>
            <a:r>
              <a:rPr lang="hu-HU" sz="2400" dirty="0" err="1">
                <a:latin typeface="Gill Sans Light"/>
                <a:cs typeface="Gill Sans Light"/>
              </a:rPr>
              <a:t>irrelevant</a:t>
            </a:r>
            <a:r>
              <a:rPr lang="hu-HU" sz="2400" dirty="0">
                <a:latin typeface="Gill Sans Light"/>
                <a:cs typeface="Gill Sans Light"/>
              </a:rPr>
              <a:t>.</a:t>
            </a:r>
            <a:endParaRPr lang="hu-HU" sz="2400" b="0" i="0" dirty="0">
              <a:latin typeface="Gill Sans Light"/>
              <a:cs typeface="Gill Sans Light"/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849A845-F265-4A50-83BE-4376606303A8}"/>
              </a:ext>
            </a:extLst>
          </p:cNvPr>
          <p:cNvSpPr/>
          <p:nvPr/>
        </p:nvSpPr>
        <p:spPr>
          <a:xfrm>
            <a:off x="5408840" y="1127278"/>
            <a:ext cx="2365375" cy="18468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képek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371A8CB3-C050-4880-AE3C-9F6D8CFB9B66}"/>
              </a:ext>
            </a:extLst>
          </p:cNvPr>
          <p:cNvSpPr txBox="1"/>
          <p:nvPr/>
        </p:nvSpPr>
        <p:spPr>
          <a:xfrm>
            <a:off x="311053" y="4470015"/>
            <a:ext cx="5336316" cy="592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electric</a:t>
            </a:r>
            <a:r>
              <a:rPr lang="hu-HU" sz="2400" b="0" i="0" dirty="0">
                <a:latin typeface="Gill Sans Light"/>
                <a:cs typeface="Gill Sans Light"/>
              </a:rPr>
              <a:t> and </a:t>
            </a:r>
            <a:r>
              <a:rPr lang="hu-HU" sz="2400" b="0" i="0" dirty="0" err="1">
                <a:latin typeface="Gill Sans Light"/>
                <a:cs typeface="Gill Sans Light"/>
              </a:rPr>
              <a:t>magnetic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properties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arise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309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28DCA-431E-5BE5-0B36-459A0ECC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483A137-B375-4838-A915-2A119A8B39D4}"/>
              </a:ext>
            </a:extLst>
          </p:cNvPr>
          <p:cNvGrpSpPr/>
          <p:nvPr/>
        </p:nvGrpSpPr>
        <p:grpSpPr>
          <a:xfrm>
            <a:off x="358319" y="1648855"/>
            <a:ext cx="8183297" cy="4250289"/>
            <a:chOff x="358319" y="1648855"/>
            <a:chExt cx="8183297" cy="4250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ABC5A5-8F1F-057B-AEB6-F5FA95425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9" y="1864747"/>
              <a:ext cx="8183297" cy="40343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F31B0-A6D1-1A10-6671-17F41884F967}"/>
                </a:ext>
              </a:extLst>
            </p:cNvPr>
            <p:cNvSpPr txBox="1"/>
            <p:nvPr/>
          </p:nvSpPr>
          <p:spPr>
            <a:xfrm>
              <a:off x="773839" y="1648855"/>
              <a:ext cx="465192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L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DF1F772-9DC2-40EE-AB4D-9EDC9B07ECBE}"/>
                </a:ext>
              </a:extLst>
            </p:cNvPr>
            <p:cNvSpPr txBox="1"/>
            <p:nvPr/>
          </p:nvSpPr>
          <p:spPr>
            <a:xfrm>
              <a:off x="2145108" y="2797255"/>
              <a:ext cx="843501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tube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/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𝒕𝒖𝒃𝒆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9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187B9D3A-00C8-421C-96A2-20C56EE36B22}"/>
              </a:ext>
            </a:extLst>
          </p:cNvPr>
          <p:cNvGrpSpPr/>
          <p:nvPr/>
        </p:nvGrpSpPr>
        <p:grpSpPr>
          <a:xfrm>
            <a:off x="6096000" y="1872343"/>
            <a:ext cx="5715000" cy="3524250"/>
            <a:chOff x="6193972" y="1461407"/>
            <a:chExt cx="5715000" cy="3524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3135C2A-235E-492C-AF0E-D8F0BD5D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972" y="1461407"/>
              <a:ext cx="5715000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DBAED9EC-08F1-409A-ADA6-94A351D471FF}"/>
                </a:ext>
              </a:extLst>
            </p:cNvPr>
            <p:cNvSpPr txBox="1"/>
            <p:nvPr/>
          </p:nvSpPr>
          <p:spPr>
            <a:xfrm>
              <a:off x="9543144" y="4699907"/>
              <a:ext cx="2253342" cy="285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hu-HU" sz="1200" dirty="0">
                  <a:hlinkClick r:id="rId4"/>
                </a:rPr>
                <a:t>coil1.gif (600×340) (nde-ed.org)</a:t>
              </a:r>
              <a:endParaRPr lang="hu-HU" sz="1200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3A0B7CA-1CBF-4D75-BAA5-74344847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26EF79-78D4-4C6E-9A8C-ADCF64F1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461407"/>
            <a:ext cx="11233883" cy="4857306"/>
          </a:xfrm>
        </p:spPr>
        <p:txBody>
          <a:bodyPr>
            <a:normAutofit/>
          </a:bodyPr>
          <a:lstStyle/>
          <a:p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coil</a:t>
            </a:r>
            <a:r>
              <a:rPr lang="hu-HU" dirty="0"/>
              <a:t> + AC </a:t>
            </a:r>
            <a:r>
              <a:rPr lang="hu-HU" dirty="0" err="1"/>
              <a:t>current</a:t>
            </a:r>
            <a:br>
              <a:rPr lang="hu-HU" dirty="0"/>
            </a:br>
            <a:br>
              <a:rPr lang="hu-HU" sz="1050" dirty="0"/>
            </a:b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(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induction</a:t>
            </a:r>
            <a:r>
              <a:rPr lang="hu-HU" dirty="0"/>
              <a:t>)</a:t>
            </a:r>
          </a:p>
          <a:p>
            <a:r>
              <a:rPr lang="hu-HU" dirty="0" err="1"/>
              <a:t>Inserted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interacts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field</a:t>
            </a:r>
            <a:endParaRPr lang="hu-HU" dirty="0"/>
          </a:p>
          <a:p>
            <a:pPr lvl="1"/>
            <a:r>
              <a:rPr lang="hu-HU" dirty="0"/>
              <a:t>extra </a:t>
            </a:r>
            <a:r>
              <a:rPr lang="hu-HU" dirty="0" err="1"/>
              <a:t>currents</a:t>
            </a:r>
            <a:r>
              <a:rPr lang="hu-HU" dirty="0"/>
              <a:t> </a:t>
            </a:r>
            <a:r>
              <a:rPr lang="hu-HU" dirty="0" err="1"/>
              <a:t>generate</a:t>
            </a:r>
            <a:endParaRPr lang="hu-HU" dirty="0"/>
          </a:p>
          <a:p>
            <a:pPr lvl="1"/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/</a:t>
            </a:r>
            <a:r>
              <a:rPr lang="hu-HU" dirty="0" err="1"/>
              <a:t>strengthens</a:t>
            </a:r>
            <a:endParaRPr lang="hu-HU" dirty="0"/>
          </a:p>
          <a:p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change</a:t>
            </a:r>
            <a:endParaRPr lang="hu-HU" dirty="0"/>
          </a:p>
          <a:p>
            <a:r>
              <a:rPr lang="hu-HU" dirty="0" err="1"/>
              <a:t>Process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measure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steady-state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circuit</a:t>
            </a:r>
            <a:endParaRPr lang="hu-HU" dirty="0"/>
          </a:p>
          <a:p>
            <a:pPr lvl="1"/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acquire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endParaRPr lang="hu-HU" dirty="0"/>
          </a:p>
          <a:p>
            <a:pPr lvl="1"/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10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2CE7-B367-B4C8-A2D4-5027A17F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Heat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</p:spPr>
            <p:txBody>
              <a:bodyPr/>
              <a:lstStyle/>
              <a:p>
                <a:r>
                  <a:rPr lang="hu-HU" dirty="0"/>
                  <a:t>resistance of</a:t>
                </a:r>
                <a:r>
                  <a:rPr lang="en-GB" dirty="0"/>
                  <a:t> the </a:t>
                </a:r>
                <a:r>
                  <a:rPr lang="hu-HU" dirty="0" err="1"/>
                  <a:t>wires</a:t>
                </a:r>
                <a:r>
                  <a:rPr lang="en-GB" dirty="0"/>
                  <a:t> </a:t>
                </a:r>
                <a:r>
                  <a:rPr lang="hu-HU" dirty="0"/>
                  <a:t>is constant (a bedugáskor!) </a:t>
                </a:r>
                <a:r>
                  <a:rPr lang="hu-HU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hu-HU" dirty="0">
                    <a:sym typeface="Wingdings" panose="05000000000000000000" pitchFamily="2" charset="2"/>
                  </a:rPr>
                  <a:t>Joule-</a:t>
                </a:r>
                <a:r>
                  <a:rPr lang="hu-HU" dirty="0" err="1">
                    <a:sym typeface="Wingdings" panose="05000000000000000000" pitchFamily="2" charset="2"/>
                  </a:rPr>
                  <a:t>heating</a:t>
                </a:r>
                <a:r>
                  <a:rPr lang="hu-HU" dirty="0">
                    <a:sym typeface="Wingdings" panose="05000000000000000000" pitchFamily="2" charset="2"/>
                  </a:rPr>
                  <a:t> in </a:t>
                </a:r>
                <a:r>
                  <a:rPr lang="hu-HU" dirty="0" err="1">
                    <a:sym typeface="Wingdings" panose="05000000000000000000" pitchFamily="2" charset="2"/>
                  </a:rPr>
                  <a:t>the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core</a:t>
                </a:r>
                <a:r>
                  <a:rPr lang="hu-HU" dirty="0">
                    <a:sym typeface="Wingdings" panose="05000000000000000000" pitchFamily="2" charset="2"/>
                  </a:rPr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  <a:blipFill>
                <a:blip r:embed="rId3"/>
                <a:stretch>
                  <a:fillRect l="-993" t="-87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4FFBB08-41B5-4AD7-9843-1A2BB40010B9}"/>
              </a:ext>
            </a:extLst>
          </p:cNvPr>
          <p:cNvGrpSpPr/>
          <p:nvPr/>
        </p:nvGrpSpPr>
        <p:grpSpPr>
          <a:xfrm>
            <a:off x="6490018" y="4957701"/>
            <a:ext cx="3350667" cy="1365354"/>
            <a:chOff x="5238161" y="5171290"/>
            <a:chExt cx="3350667" cy="1365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ad>
                          <m:radPr>
                            <m:degHide m:val="on"/>
                            <m:ctrlP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5">
              <a:extLst>
                <a:ext uri="{FF2B5EF4-FFF2-40B4-BE49-F238E27FC236}">
                  <a16:creationId xmlns:a16="http://schemas.microsoft.com/office/drawing/2014/main" id="{56B01AAC-A0C5-42C8-94A0-17C8D90CEFC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161" y="5853967"/>
              <a:ext cx="1021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409455" y="1911858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570636" y="1911858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6" y="1911858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zövegdoboz 11">
            <a:extLst>
              <a:ext uri="{FF2B5EF4-FFF2-40B4-BE49-F238E27FC236}">
                <a16:creationId xmlns:a16="http://schemas.microsoft.com/office/drawing/2014/main" id="{7B3D3360-0F8C-4DAE-A2B6-DDD62CEDF949}"/>
              </a:ext>
            </a:extLst>
          </p:cNvPr>
          <p:cNvSpPr txBox="1"/>
          <p:nvPr/>
        </p:nvSpPr>
        <p:spPr>
          <a:xfrm>
            <a:off x="450119" y="1106332"/>
            <a:ext cx="4176661" cy="675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latin typeface="Gill Sans Light"/>
                <a:cs typeface="Gill Sans Light"/>
              </a:rPr>
              <a:t>From</a:t>
            </a:r>
            <a:r>
              <a:rPr lang="hu-HU" sz="2800" dirty="0">
                <a:latin typeface="Gill Sans Light"/>
                <a:cs typeface="Gill Sans Light"/>
              </a:rPr>
              <a:t> L: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F5F4120-D671-46C7-A164-9F5BC7B47F8E}"/>
              </a:ext>
            </a:extLst>
          </p:cNvPr>
          <p:cNvSpPr txBox="1"/>
          <p:nvPr/>
        </p:nvSpPr>
        <p:spPr>
          <a:xfrm>
            <a:off x="450118" y="3645018"/>
            <a:ext cx="4176661" cy="675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latin typeface="Gill Sans Light"/>
                <a:cs typeface="Gill Sans Light"/>
              </a:rPr>
              <a:t>From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deltaR</a:t>
            </a:r>
            <a:r>
              <a:rPr lang="hu-HU" sz="2800" dirty="0">
                <a:latin typeface="Gill Sans Light"/>
                <a:cs typeface="Gill Sans Light"/>
              </a:rPr>
              <a:t>: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62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Comparison</a:t>
            </a:r>
            <a:r>
              <a:rPr lang="hu-HU" sz="4000" dirty="0"/>
              <a:t>, </a:t>
            </a:r>
            <a:r>
              <a:rPr lang="hu-HU" sz="4000" dirty="0" err="1"/>
              <a:t>accuracy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8159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655BA-6F98-4688-A290-F2A8D051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Comparison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2DC93EA-4E60-460B-ADE3-7ECF9A7F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302929"/>
            <a:ext cx="5729785" cy="5255490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B3D44D34-08C6-43D3-B2E2-20171A785F70}"/>
              </a:ext>
            </a:extLst>
          </p:cNvPr>
          <p:cNvGrpSpPr/>
          <p:nvPr/>
        </p:nvGrpSpPr>
        <p:grpSpPr>
          <a:xfrm>
            <a:off x="7095312" y="4824167"/>
            <a:ext cx="2192123" cy="1133965"/>
            <a:chOff x="7785306" y="1614242"/>
            <a:chExt cx="2192123" cy="1133965"/>
          </a:xfrm>
        </p:grpSpPr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06116EC7-59B0-4E6E-A176-2D2E6A9BB702}"/>
                </a:ext>
              </a:extLst>
            </p:cNvPr>
            <p:cNvSpPr txBox="1"/>
            <p:nvPr/>
          </p:nvSpPr>
          <p:spPr>
            <a:xfrm>
              <a:off x="7925264" y="1614242"/>
              <a:ext cx="2052165" cy="11339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literature</a:t>
              </a:r>
              <a:r>
                <a: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</a:t>
              </a:r>
              <a:endParaRPr lang="hu-HU" sz="24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hu-HU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measurements</a:t>
              </a:r>
              <a:endParaRPr lang="hu-HU" sz="24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Ellipszis 13">
              <a:extLst>
                <a:ext uri="{FF2B5EF4-FFF2-40B4-BE49-F238E27FC236}">
                  <a16:creationId xmlns:a16="http://schemas.microsoft.com/office/drawing/2014/main" id="{47F920D6-300D-4E03-A873-ED98A9DD6D3E}"/>
                </a:ext>
              </a:extLst>
            </p:cNvPr>
            <p:cNvSpPr/>
            <p:nvPr/>
          </p:nvSpPr>
          <p:spPr>
            <a:xfrm>
              <a:off x="7785306" y="2485445"/>
              <a:ext cx="129591" cy="1295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FDE5CDE1-4A0A-4F54-BD6B-5149E9B463A6}"/>
                </a:ext>
              </a:extLst>
            </p:cNvPr>
            <p:cNvSpPr/>
            <p:nvPr/>
          </p:nvSpPr>
          <p:spPr>
            <a:xfrm>
              <a:off x="7785306" y="1685925"/>
              <a:ext cx="129591" cy="495300"/>
            </a:xfrm>
            <a:prstGeom prst="rect">
              <a:avLst/>
            </a:prstGeom>
            <a:solidFill>
              <a:srgbClr val="AEBCD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284676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F1696-4832-4581-94BC-8D29357B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Accuracy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41D6F11-4F5D-4F04-9D1F-29243CD2F0E2}"/>
              </a:ext>
            </a:extLst>
          </p:cNvPr>
          <p:cNvSpPr txBox="1"/>
          <p:nvPr/>
        </p:nvSpPr>
        <p:spPr>
          <a:xfrm>
            <a:off x="773969" y="1477688"/>
            <a:ext cx="9361922" cy="759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3200" b="0" i="0" dirty="0">
                <a:latin typeface="Gill Sans Light"/>
                <a:cs typeface="Gill Sans Light"/>
              </a:rPr>
              <a:t>különböző paramétereknél hogy javul/romlik az eredmény</a:t>
            </a:r>
          </a:p>
        </p:txBody>
      </p:sp>
    </p:spTree>
    <p:extLst>
      <p:ext uri="{BB962C8B-B14F-4D97-AF65-F5344CB8AC3E}">
        <p14:creationId xmlns:p14="http://schemas.microsoft.com/office/powerpoint/2010/main" val="319803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E9B3-E1D0-D15E-423B-D37B284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Summary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902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2B2D69-BC0E-5625-49F4-F7A265AA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E16C0-8FF4-41D4-A07F-CF6E0458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24243" cy="1961706"/>
          </a:xfrm>
        </p:spPr>
        <p:txBody>
          <a:bodyPr/>
          <a:lstStyle/>
          <a:p>
            <a:r>
              <a:rPr lang="en-US" dirty="0"/>
              <a:t>Procedure:</a:t>
            </a:r>
          </a:p>
          <a:p>
            <a:pPr lvl="1"/>
            <a:r>
              <a:rPr lang="en-US" dirty="0"/>
              <a:t>Measure both peak voltages and the phase</a:t>
            </a:r>
          </a:p>
          <a:p>
            <a:pPr lvl="1"/>
            <a:r>
              <a:rPr lang="en-US" dirty="0"/>
              <a:t>Calculate L and R</a:t>
            </a:r>
            <a:r>
              <a:rPr lang="en-US" baseline="-25000" dirty="0"/>
              <a:t>L</a:t>
            </a:r>
            <a:r>
              <a:rPr lang="en-US" dirty="0"/>
              <a:t> through curve fitting</a:t>
            </a:r>
          </a:p>
          <a:p>
            <a:pPr lvl="1"/>
            <a:r>
              <a:rPr lang="en-US" dirty="0"/>
              <a:t>Solve the resulting equation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/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den>
                      </m:f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  <a:blipFill>
                <a:blip r:embed="rId3"/>
                <a:stretch>
                  <a:fillRect b="-4198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/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/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688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D60D898-305F-4C1F-9022-EB306BF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" y="1303413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0A20CFB-59F8-4DFB-AB53-99FD4E5B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18F52F-64EF-4503-A5F9-EB9AF6CA9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14" y="1303412"/>
            <a:ext cx="4094172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CB05802-BCA6-46D4-ADD6-04202E66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0" y="3971759"/>
            <a:ext cx="406745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AF8F72-674D-44E2-96CD-3916661C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76" y="1303412"/>
            <a:ext cx="4069118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202291FC-9EDD-4010-8F18-689204A6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914" y="3971759"/>
            <a:ext cx="409417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D8E05C8-DAEF-4A35-985A-4ADAC44D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776" y="3971759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571F4BA-1BD5-4B53-A224-4ED9160BE83C}"/>
              </a:ext>
            </a:extLst>
          </p:cNvPr>
          <p:cNvSpPr txBox="1">
            <a:spLocks/>
          </p:cNvSpPr>
          <p:nvPr/>
        </p:nvSpPr>
        <p:spPr>
          <a:xfrm>
            <a:off x="1999927" y="2703588"/>
            <a:ext cx="8185330" cy="179510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Gill Sans Light"/>
              </a:defRPr>
            </a:lvl1pPr>
          </a:lstStyle>
          <a:p>
            <a:pPr algn="ctr"/>
            <a:r>
              <a:rPr lang="en-GB" sz="4000" dirty="0"/>
              <a:t>Thank you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your</a:t>
            </a:r>
            <a:r>
              <a:rPr lang="hu-HU" sz="4000" dirty="0"/>
              <a:t> </a:t>
            </a:r>
            <a:r>
              <a:rPr lang="hu-HU" sz="4000" dirty="0" err="1"/>
              <a:t>attention</a:t>
            </a:r>
            <a:r>
              <a:rPr lang="hu-HU" sz="4000" dirty="0"/>
              <a:t>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628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DCF819-87BA-49A5-B2B4-0A600F1E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C1BD0B-B230-4161-8291-880C481E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75769" cy="4944392"/>
          </a:xfrm>
        </p:spPr>
        <p:txBody>
          <a:bodyPr/>
          <a:lstStyle/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problem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statement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basic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physics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theory</a:t>
            </a:r>
            <a:r>
              <a:rPr lang="hu-HU" dirty="0">
                <a:solidFill>
                  <a:srgbClr val="FFC000"/>
                </a:solidFill>
              </a:rPr>
              <a:t> I – RLC </a:t>
            </a:r>
            <a:r>
              <a:rPr lang="hu-HU" dirty="0" err="1">
                <a:solidFill>
                  <a:srgbClr val="FFC000"/>
                </a:solidFill>
              </a:rPr>
              <a:t>circuit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RLC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measurement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setup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/>
              <a:t>evaluation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L and </a:t>
            </a:r>
            <a:r>
              <a:rPr lang="hu-HU" dirty="0" err="1">
                <a:sym typeface="Wingdings" panose="05000000000000000000" pitchFamily="2" charset="2"/>
              </a:rPr>
              <a:t>dR</a:t>
            </a:r>
            <a:endParaRPr lang="hu-HU" dirty="0"/>
          </a:p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theory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II – Maxwell,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obtaining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endParaRPr lang="hu-HU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relevant</a:t>
            </a:r>
            <a:r>
              <a:rPr lang="hu-HU" dirty="0">
                <a:solidFill>
                  <a:srgbClr val="FFC000"/>
                </a:solidFill>
              </a:rPr>
              <a:t> params, </a:t>
            </a:r>
            <a:r>
              <a:rPr lang="hu-HU" dirty="0" err="1">
                <a:solidFill>
                  <a:srgbClr val="FFC000"/>
                </a:solidFill>
              </a:rPr>
              <a:t>prooving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skin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depth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 err="1"/>
              <a:t>comparison</a:t>
            </a:r>
            <a:r>
              <a:rPr lang="hu-HU" dirty="0"/>
              <a:t> – </a:t>
            </a:r>
            <a:r>
              <a:rPr lang="hu-HU" dirty="0" err="1"/>
              <a:t>limitations</a:t>
            </a:r>
            <a:endParaRPr lang="hu-HU" dirty="0"/>
          </a:p>
          <a:p>
            <a:r>
              <a:rPr lang="hu-HU" dirty="0" err="1"/>
              <a:t>summary</a:t>
            </a:r>
            <a:r>
              <a:rPr lang="hu-HU" dirty="0"/>
              <a:t> –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5587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zöveg, diagram, képernyőkép, Diagram látható&#10;&#10;Automatikusan generált leírás">
            <a:extLst>
              <a:ext uri="{FF2B5EF4-FFF2-40B4-BE49-F238E27FC236}">
                <a16:creationId xmlns:a16="http://schemas.microsoft.com/office/drawing/2014/main" id="{5AA4DA20-9CD4-45A9-9D02-492E99685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" t="5606" r="8333" b="1885"/>
          <a:stretch/>
        </p:blipFill>
        <p:spPr>
          <a:xfrm>
            <a:off x="6096000" y="1390650"/>
            <a:ext cx="5986081" cy="4680940"/>
          </a:xfrm>
          <a:prstGeom prst="rect">
            <a:avLst/>
          </a:prstGeom>
        </p:spPr>
      </p:pic>
      <p:pic>
        <p:nvPicPr>
          <p:cNvPr id="18" name="Kép 17" descr="A képen szöveg, diagram, képernyőkép, sor látható&#10;&#10;Automatikusan generált leírás">
            <a:extLst>
              <a:ext uri="{FF2B5EF4-FFF2-40B4-BE49-F238E27FC236}">
                <a16:creationId xmlns:a16="http://schemas.microsoft.com/office/drawing/2014/main" id="{90990A55-1E35-48B1-AA02-3FBCCAD0E3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5605" r="8334" b="1884"/>
          <a:stretch/>
        </p:blipFill>
        <p:spPr>
          <a:xfrm>
            <a:off x="109919" y="1390650"/>
            <a:ext cx="5923333" cy="4680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resistors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I. LRC </a:t>
            </a:r>
            <a:r>
              <a:rPr lang="hu-HU" sz="4000" dirty="0" err="1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3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capacitors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C98FC5E-2C6B-4C04-8B2B-34D04BC2C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3" t="6826" r="9167" b="1926"/>
          <a:stretch/>
        </p:blipFill>
        <p:spPr>
          <a:xfrm>
            <a:off x="5823858" y="1504756"/>
            <a:ext cx="5519058" cy="4317634"/>
          </a:xfrm>
          <a:prstGeom prst="rect">
            <a:avLst/>
          </a:prstGeom>
        </p:spPr>
      </p:pic>
      <p:pic>
        <p:nvPicPr>
          <p:cNvPr id="12" name="Kép 11" descr="A képen szöveg, diagram, képernyőkép, Diagram látható&#10;&#10;Automatikusan generált leírás">
            <a:extLst>
              <a:ext uri="{FF2B5EF4-FFF2-40B4-BE49-F238E27FC236}">
                <a16:creationId xmlns:a16="http://schemas.microsoft.com/office/drawing/2014/main" id="{3420E15B-A7C7-4172-B2F0-6DBC6691A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3" y="1504756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34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98367-C408-4D0F-ACB0-6FFA694C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</a:t>
            </a:r>
            <a:r>
              <a:rPr lang="hu-HU" dirty="0" err="1"/>
              <a:t>measurement</a:t>
            </a:r>
            <a:endParaRPr lang="hu-HU" dirty="0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F66FE5C8-1172-469D-B95E-41751CBB8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1" y="1360714"/>
            <a:ext cx="2975429" cy="5294086"/>
          </a:xfrm>
        </p:spPr>
        <p:txBody>
          <a:bodyPr/>
          <a:lstStyle/>
          <a:p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EB59706D-FEC7-4D8A-8027-9EF3955754EB}"/>
              </a:ext>
            </a:extLst>
          </p:cNvPr>
          <p:cNvGrpSpPr/>
          <p:nvPr/>
        </p:nvGrpSpPr>
        <p:grpSpPr>
          <a:xfrm>
            <a:off x="450117" y="1020978"/>
            <a:ext cx="7721600" cy="5717892"/>
            <a:chOff x="450117" y="1086294"/>
            <a:chExt cx="7721600" cy="5717892"/>
          </a:xfrm>
        </p:grpSpPr>
        <p:pic>
          <p:nvPicPr>
            <p:cNvPr id="4" name="Kép 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D0A8D4A9-3D65-4798-9613-ECD87D979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6" t="11170" r="9276" b="1777"/>
            <a:stretch/>
          </p:blipFill>
          <p:spPr>
            <a:xfrm>
              <a:off x="450117" y="1086294"/>
              <a:ext cx="7721600" cy="5717892"/>
            </a:xfrm>
            <a:prstGeom prst="rect">
              <a:avLst/>
            </a:prstGeom>
          </p:spPr>
        </p:pic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0FD2C55A-40E6-4FFF-84D6-3B81F769F9F1}"/>
                </a:ext>
              </a:extLst>
            </p:cNvPr>
            <p:cNvSpPr/>
            <p:nvPr/>
          </p:nvSpPr>
          <p:spPr>
            <a:xfrm>
              <a:off x="6629400" y="1219200"/>
              <a:ext cx="1426029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" name="Egyenes összekötő 7">
              <a:extLst>
                <a:ext uri="{FF2B5EF4-FFF2-40B4-BE49-F238E27FC236}">
                  <a16:creationId xmlns:a16="http://schemas.microsoft.com/office/drawing/2014/main" id="{AA4F91C5-396F-425B-84CC-3C4C5FBB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240973" y="3842657"/>
              <a:ext cx="686888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8590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C09BB7-9B95-49C3-9550-1079CF95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hu-HU" dirty="0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E5B47DFF-C43C-4C8C-9B02-08F364D4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95348"/>
              </p:ext>
            </p:extLst>
          </p:nvPr>
        </p:nvGraphicFramePr>
        <p:xfrm>
          <a:off x="762000" y="1843077"/>
          <a:ext cx="10668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266">
                  <a:extLst>
                    <a:ext uri="{9D8B030D-6E8A-4147-A177-3AD203B41FA5}">
                      <a16:colId xmlns:a16="http://schemas.microsoft.com/office/drawing/2014/main" val="791616112"/>
                    </a:ext>
                  </a:extLst>
                </a:gridCol>
                <a:gridCol w="2731791">
                  <a:extLst>
                    <a:ext uri="{9D8B030D-6E8A-4147-A177-3AD203B41FA5}">
                      <a16:colId xmlns:a16="http://schemas.microsoft.com/office/drawing/2014/main" val="44472745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920584472"/>
                    </a:ext>
                  </a:extLst>
                </a:gridCol>
                <a:gridCol w="3167743">
                  <a:extLst>
                    <a:ext uri="{9D8B030D-6E8A-4147-A177-3AD203B41FA5}">
                      <a16:colId xmlns:a16="http://schemas.microsoft.com/office/drawing/2014/main" val="95080928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Material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Relative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permeability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Conductivity</a:t>
                      </a:r>
                      <a:r>
                        <a:rPr lang="hu-HU" sz="2000" dirty="0"/>
                        <a:t> (S/m , 20°)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Temperature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coefficient</a:t>
                      </a:r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71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3,77 e7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44513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0,999994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5,96 e7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4,04 e-3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576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Annealed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5,8 e7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3,93 e-3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5298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Fe</a:t>
                      </a:r>
                      <a:r>
                        <a:rPr lang="hu-HU" sz="2000" dirty="0"/>
                        <a:t> (98% </a:t>
                      </a:r>
                      <a:r>
                        <a:rPr lang="hu-HU" sz="2000" dirty="0" err="1"/>
                        <a:t>pure</a:t>
                      </a:r>
                      <a:r>
                        <a:rPr lang="hu-HU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5000 - 200000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1,03 e7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465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100 - 38000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1,45 e6 – 6,99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80701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A0D7B98D-3721-4565-BE6B-E9C874971380}"/>
              </a:ext>
            </a:extLst>
          </p:cNvPr>
          <p:cNvSpPr txBox="1"/>
          <p:nvPr/>
        </p:nvSpPr>
        <p:spPr>
          <a:xfrm>
            <a:off x="228602" y="5014923"/>
            <a:ext cx="11375569" cy="1710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Sources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hlinkClick r:id="rId3"/>
              </a:rPr>
              <a:t>Appendix 8: Electrical Conductivity of Selected Materials - An Introduction to Materials Engineering and Science - Wiley Online Library</a:t>
            </a:r>
            <a:endParaRPr lang="hu-HU" sz="1600" dirty="0">
              <a:latin typeface="Gill Sans Light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hlinkClick r:id="rId4"/>
              </a:rPr>
              <a:t>Electrical resistivity and conductivity – Wikipedia</a:t>
            </a:r>
            <a:endParaRPr lang="hu-HU" sz="1600" dirty="0"/>
          </a:p>
          <a:p>
            <a:pPr>
              <a:lnSpc>
                <a:spcPct val="150000"/>
              </a:lnSpc>
            </a:pPr>
            <a:r>
              <a:rPr lang="hu-HU" sz="1600" dirty="0" err="1">
                <a:hlinkClick r:id="rId5"/>
              </a:rPr>
              <a:t>Permeability</a:t>
            </a:r>
            <a:r>
              <a:rPr lang="hu-HU" sz="1600" dirty="0">
                <a:hlinkClick r:id="rId5"/>
              </a:rPr>
              <a:t> (engineeringtoolbox.com)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54557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A7072-8408-40FC-A996-EBE4E56B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sources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1FDD1-5F2B-4D56-930E-40BC09E9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314506"/>
          </a:xfrm>
        </p:spPr>
        <p:txBody>
          <a:bodyPr/>
          <a:lstStyle/>
          <a:p>
            <a:pPr lvl="1"/>
            <a:r>
              <a:rPr lang="hu-H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2560px-Inductor_symbol.svg.png (2560×640) (wikimedia.org)</a:t>
            </a:r>
            <a:endParaRPr lang="hu-HU" dirty="0"/>
          </a:p>
          <a:p>
            <a:pPr lvl="1"/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capacitor-symbol.jpg (600×200) (wiltronics.com.au)</a:t>
            </a:r>
            <a:endParaRPr lang="hu-HU" dirty="0"/>
          </a:p>
          <a:p>
            <a:pPr lvl="1"/>
            <a:r>
              <a:rPr lang="hu-HU" dirty="0">
                <a:hlinkClick r:id="rId4"/>
              </a:rPr>
              <a:t>2560px-Resistor_symbol_Europe.svg.png (2560×1280) (wikimedia.org)</a:t>
            </a:r>
            <a:endParaRPr lang="hu-HU" dirty="0">
              <a:hlinkClick r:id="rId5"/>
            </a:endParaRPr>
          </a:p>
          <a:p>
            <a:pPr lvl="1"/>
            <a:r>
              <a:rPr lang="hu-HU" dirty="0">
                <a:hlinkClick r:id="rId6"/>
              </a:rPr>
              <a:t>360_F_508722395_Pl3TdrRJjGBqpwcFETTLJf3xlWi9D09I.jpg (360×360) (ftcdn.net)</a:t>
            </a:r>
            <a:endParaRPr lang="hu-HU" dirty="0"/>
          </a:p>
          <a:p>
            <a:pPr lvl="1"/>
            <a:r>
              <a:rPr lang="hu-HU" dirty="0">
                <a:hlinkClick r:id="rId7"/>
              </a:rPr>
              <a:t>0 (976×385) (mtstatic.com)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8488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33431"/>
            <a:ext cx="10765973" cy="4482208"/>
            <a:chOff x="598713" y="2033431"/>
            <a:chExt cx="10765973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765972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5" cy="3557256"/>
            </a:xfrm>
            <a:prstGeom prst="bentConnector4">
              <a:avLst>
                <a:gd name="adj1" fmla="val -25144"/>
                <a:gd name="adj2" fmla="val 99845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58281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58281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58281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089232" y="1191072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4F68B373-1F31-4C2C-89D4-C729843AB65E}"/>
              </a:ext>
            </a:extLst>
          </p:cNvPr>
          <p:cNvGrpSpPr/>
          <p:nvPr/>
        </p:nvGrpSpPr>
        <p:grpSpPr>
          <a:xfrm>
            <a:off x="9806603" y="2868506"/>
            <a:ext cx="1259319" cy="553998"/>
            <a:chOff x="9795717" y="2901164"/>
            <a:chExt cx="1259319" cy="553998"/>
          </a:xfrm>
        </p:grpSpPr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EF462D28-B25B-48BD-BBF2-2F9B9ACED7FA}"/>
                </a:ext>
              </a:extLst>
            </p:cNvPr>
            <p:cNvSpPr/>
            <p:nvPr/>
          </p:nvSpPr>
          <p:spPr>
            <a:xfrm rot="16200000">
              <a:off x="10311979" y="2682271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/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𝑳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𝝎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𝑳</m:t>
                        </m:r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D645E2D-A05A-4AD6-BD04-16BDC7E20E99}"/>
              </a:ext>
            </a:extLst>
          </p:cNvPr>
          <p:cNvGrpSpPr/>
          <p:nvPr/>
        </p:nvGrpSpPr>
        <p:grpSpPr>
          <a:xfrm>
            <a:off x="9926344" y="5085851"/>
            <a:ext cx="1571905" cy="1040862"/>
            <a:chOff x="9937230" y="5085851"/>
            <a:chExt cx="1571905" cy="1040862"/>
          </a:xfrm>
        </p:grpSpPr>
        <p:sp>
          <p:nvSpPr>
            <p:cNvPr id="29" name="Bal oldali kapcsos zárójel 28">
              <a:extLst>
                <a:ext uri="{FF2B5EF4-FFF2-40B4-BE49-F238E27FC236}">
                  <a16:creationId xmlns:a16="http://schemas.microsoft.com/office/drawing/2014/main" id="{455FFEE3-2C6B-4F66-8675-C87D23F2EC6F}"/>
                </a:ext>
              </a:extLst>
            </p:cNvPr>
            <p:cNvSpPr/>
            <p:nvPr/>
          </p:nvSpPr>
          <p:spPr>
            <a:xfrm rot="16200000">
              <a:off x="10463711" y="4953245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/>
                <p:nvPr/>
              </p:nvSpPr>
              <p:spPr>
                <a:xfrm>
                  <a:off x="9937230" y="5085851"/>
                  <a:ext cx="1571905" cy="1040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𝑪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=−</m:t>
                        </m:r>
                        <m:f>
                          <m:f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230" y="5085851"/>
                  <a:ext cx="1571905" cy="10408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5976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Phasor</a:t>
            </a:r>
            <a:r>
              <a:rPr lang="hu-HU" dirty="0"/>
              <a:t> diagram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8EE3-46DF-4B8E-89DE-7330830B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99652"/>
            <a:ext cx="5962469" cy="5311603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Reactance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resistance</a:t>
            </a:r>
            <a:r>
              <a:rPr lang="hu-HU" dirty="0">
                <a:solidFill>
                  <a:schemeClr val="tx1"/>
                </a:solidFill>
              </a:rPr>
              <a:t> – </a:t>
            </a:r>
            <a:r>
              <a:rPr lang="hu-HU" dirty="0" err="1">
                <a:solidFill>
                  <a:schemeClr val="tx1"/>
                </a:solidFill>
              </a:rPr>
              <a:t>phasors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Impedance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vector</a:t>
            </a:r>
            <a:r>
              <a:rPr lang="hu-HU" dirty="0">
                <a:solidFill>
                  <a:schemeClr val="tx1"/>
                </a:solidFill>
              </a:rPr>
              <a:t> sum):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φ </a:t>
            </a:r>
            <a:r>
              <a:rPr lang="hu-HU" dirty="0" err="1"/>
              <a:t>angle</a:t>
            </a:r>
            <a:r>
              <a:rPr lang="hu-HU" dirty="0"/>
              <a:t>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U and I: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1025B4-0855-4BAB-A6F0-E15D9D1D328E}"/>
              </a:ext>
            </a:extLst>
          </p:cNvPr>
          <p:cNvGrpSpPr/>
          <p:nvPr/>
        </p:nvGrpSpPr>
        <p:grpSpPr>
          <a:xfrm>
            <a:off x="430500" y="1101228"/>
            <a:ext cx="5402434" cy="5689585"/>
            <a:chOff x="367210" y="1036319"/>
            <a:chExt cx="5402434" cy="5689585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D4200BF-C66D-491C-B8FC-CC066914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10" y="1036319"/>
              <a:ext cx="5402434" cy="56895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/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/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/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hu-H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24EF2B62-25A9-4512-873D-CAE2099BD297}"/>
              </a:ext>
            </a:extLst>
          </p:cNvPr>
          <p:cNvGrpSpPr/>
          <p:nvPr/>
        </p:nvGrpSpPr>
        <p:grpSpPr>
          <a:xfrm>
            <a:off x="6296320" y="3755513"/>
            <a:ext cx="5600268" cy="2938687"/>
            <a:chOff x="6296320" y="3755513"/>
            <a:chExt cx="5600268" cy="29386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DAD759E-675B-4EAD-BB30-C0F40A0C1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2" b="6094"/>
            <a:stretch/>
          </p:blipFill>
          <p:spPr bwMode="auto">
            <a:xfrm>
              <a:off x="6296320" y="3755513"/>
              <a:ext cx="4698585" cy="256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artalom helye 2">
              <a:extLst>
                <a:ext uri="{FF2B5EF4-FFF2-40B4-BE49-F238E27FC236}">
                  <a16:creationId xmlns:a16="http://schemas.microsoft.com/office/drawing/2014/main" id="{57827B0A-EEDA-4AEA-A402-72D67DBFAA2B}"/>
                </a:ext>
              </a:extLst>
            </p:cNvPr>
            <p:cNvSpPr txBox="1">
              <a:spLocks/>
            </p:cNvSpPr>
            <p:nvPr/>
          </p:nvSpPr>
          <p:spPr>
            <a:xfrm>
              <a:off x="8645613" y="6138046"/>
              <a:ext cx="3250975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steady-state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response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170E1-DF54-4E24-B5E6-90965EF0FB5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5493483" cy="3572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0E91-121A-40DE-2C4E-F76BD6F8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Equations</a:t>
            </a:r>
            <a:r>
              <a:rPr lang="hu-HU" dirty="0"/>
              <a:t> – </a:t>
            </a:r>
            <a:r>
              <a:rPr lang="hu-HU" dirty="0" err="1"/>
              <a:t>simple</a:t>
            </a:r>
            <a:r>
              <a:rPr lang="hu-HU" dirty="0"/>
              <a:t> LRC </a:t>
            </a:r>
            <a:r>
              <a:rPr lang="hu-HU" dirty="0" err="1"/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/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32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3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/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2CD0A28-0457-4459-9FA1-5A580A610262}"/>
              </a:ext>
            </a:extLst>
          </p:cNvPr>
          <p:cNvGrpSpPr/>
          <p:nvPr/>
        </p:nvGrpSpPr>
        <p:grpSpPr>
          <a:xfrm>
            <a:off x="5050975" y="5186756"/>
            <a:ext cx="2775856" cy="598105"/>
            <a:chOff x="6171030" y="4732261"/>
            <a:chExt cx="3251391" cy="526234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09B88374-DA37-47E9-80DC-FC80D43C3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artalom helye 2">
              <a:extLst>
                <a:ext uri="{FF2B5EF4-FFF2-40B4-BE49-F238E27FC236}">
                  <a16:creationId xmlns:a16="http://schemas.microsoft.com/office/drawing/2014/main" id="{190B8DDD-DDA4-48F1-9C5E-F4FD38D3D4FE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3226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geometry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C7D7BA8-DFFF-4088-89A9-16ECC8107485}"/>
              </a:ext>
            </a:extLst>
          </p:cNvPr>
          <p:cNvGrpSpPr/>
          <p:nvPr/>
        </p:nvGrpSpPr>
        <p:grpSpPr>
          <a:xfrm>
            <a:off x="8672502" y="2427582"/>
            <a:ext cx="2775856" cy="598105"/>
            <a:chOff x="6171030" y="4751931"/>
            <a:chExt cx="3251391" cy="526234"/>
          </a:xfrm>
        </p:grpSpPr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62ADDF02-8767-4131-AB0C-514E1C9D3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artalom helye 2">
              <a:extLst>
                <a:ext uri="{FF2B5EF4-FFF2-40B4-BE49-F238E27FC236}">
                  <a16:creationId xmlns:a16="http://schemas.microsoft.com/office/drawing/2014/main" id="{96E91707-D1E6-4F7D-B1B3-ECB4BF1C25B6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5193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Ohm’s</a:t>
              </a:r>
              <a:r>
                <a:rPr lang="hu-HU" sz="2800" dirty="0">
                  <a:solidFill>
                    <a:schemeClr val="tx1"/>
                  </a:solidFill>
                </a:rPr>
                <a:t> </a:t>
              </a:r>
              <a:r>
                <a:rPr lang="hu-HU" sz="2800" dirty="0" err="1">
                  <a:solidFill>
                    <a:schemeClr val="tx1"/>
                  </a:solidFill>
                </a:rPr>
                <a:t>law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4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994CF2-920C-42DA-82D1-5F54E935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long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D6A299-FBD6-4323-B51E-675E70F6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2" t="21689" r="25085" b="29574"/>
          <a:stretch/>
        </p:blipFill>
        <p:spPr>
          <a:xfrm rot="5400000">
            <a:off x="9265580" y="1531068"/>
            <a:ext cx="3126931" cy="236711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920BA51-D6B5-445E-B45A-B268A756EB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5238" r="25714" b="23333"/>
          <a:stretch/>
        </p:blipFill>
        <p:spPr>
          <a:xfrm rot="5400000">
            <a:off x="-202875" y="1531069"/>
            <a:ext cx="3126929" cy="236711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9B86A1D-9C60-4D9D-8FA2-6B514385D4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2164237" y="1531068"/>
            <a:ext cx="3126931" cy="236711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0D1B403-EAB8-4109-BE98-7ECE3760D6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4531351" y="1531068"/>
            <a:ext cx="3126931" cy="236711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2626EF2-43C1-4E88-9CF6-BED3B69914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t="21005" r="25714" b="30106"/>
          <a:stretch/>
        </p:blipFill>
        <p:spPr>
          <a:xfrm rot="5400000">
            <a:off x="6898465" y="1531067"/>
            <a:ext cx="3126932" cy="2367114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8A4F6A32-DEF3-402B-AF99-276E7B7E5DB4}"/>
              </a:ext>
            </a:extLst>
          </p:cNvPr>
          <p:cNvSpPr/>
          <p:nvPr/>
        </p:nvSpPr>
        <p:spPr>
          <a:xfrm>
            <a:off x="55517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72 500 Hz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2907E76C-020F-4096-A080-FE963ECD8FFF}"/>
              </a:ext>
            </a:extLst>
          </p:cNvPr>
          <p:cNvSpPr/>
          <p:nvPr/>
        </p:nvSpPr>
        <p:spPr>
          <a:xfrm>
            <a:off x="532193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72 600 Hz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437A51E5-7982-4BCD-B812-D9F173FE1720}"/>
              </a:ext>
            </a:extLst>
          </p:cNvPr>
          <p:cNvSpPr/>
          <p:nvPr/>
        </p:nvSpPr>
        <p:spPr>
          <a:xfrm>
            <a:off x="10129372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72 400 Hz</a:t>
            </a:r>
          </a:p>
        </p:txBody>
      </p:sp>
      <p:pic>
        <p:nvPicPr>
          <p:cNvPr id="15" name="Kép 14" descr="A képen fém, acél, henger látható&#10;&#10;Automatikusan generált leírás">
            <a:extLst>
              <a:ext uri="{FF2B5EF4-FFF2-40B4-BE49-F238E27FC236}">
                <a16:creationId xmlns:a16="http://schemas.microsoft.com/office/drawing/2014/main" id="{989249FE-97A2-445E-9762-4A2DD83474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31164" r="23175" b="30529"/>
          <a:stretch/>
        </p:blipFill>
        <p:spPr>
          <a:xfrm>
            <a:off x="450119" y="1638528"/>
            <a:ext cx="8060708" cy="4631710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4BAAD43E-42ED-43F9-9771-0F18F59FD603}"/>
              </a:ext>
            </a:extLst>
          </p:cNvPr>
          <p:cNvSpPr txBox="1"/>
          <p:nvPr/>
        </p:nvSpPr>
        <p:spPr>
          <a:xfrm>
            <a:off x="8649974" y="4765458"/>
            <a:ext cx="5263459" cy="1322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b="0" i="0" dirty="0">
                <a:latin typeface="Gill Sans Light"/>
                <a:cs typeface="Gill Sans Light"/>
              </a:rPr>
              <a:t>The ratio of </a:t>
            </a:r>
            <a:r>
              <a:rPr lang="hu-HU" sz="2800" b="0" i="0" dirty="0" err="1">
                <a:latin typeface="Gill Sans Light"/>
                <a:cs typeface="Gill Sans Light"/>
              </a:rPr>
              <a:t>voltages</a:t>
            </a:r>
            <a:r>
              <a:rPr lang="hu-HU" sz="2800" b="0" i="0" dirty="0">
                <a:latin typeface="Gill Sans Light"/>
                <a:cs typeface="Gill Sans Light"/>
              </a:rPr>
              <a:t> and </a:t>
            </a:r>
            <a:r>
              <a:rPr lang="hu-HU" sz="2800" b="0" i="0" dirty="0" err="1">
                <a:latin typeface="Gill Sans Light"/>
                <a:cs typeface="Gill Sans Light"/>
              </a:rPr>
              <a:t>resonance</a:t>
            </a:r>
            <a:r>
              <a:rPr lang="hu-HU" sz="2800" b="0" i="0" dirty="0">
                <a:latin typeface="Gill Sans Light"/>
                <a:cs typeface="Gill Sans Light"/>
              </a:rPr>
              <a:t> </a:t>
            </a:r>
            <a:r>
              <a:rPr lang="hu-HU" sz="2800" b="0" i="0" dirty="0" err="1">
                <a:latin typeface="Gill Sans Light"/>
                <a:cs typeface="Gill Sans Light"/>
              </a:rPr>
              <a:t>frequenc</a:t>
            </a:r>
            <a:r>
              <a:rPr lang="hu-HU" sz="2800" dirty="0" err="1">
                <a:latin typeface="Gill Sans Light"/>
                <a:cs typeface="Gill Sans Light"/>
              </a:rPr>
              <a:t>y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should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not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change</a:t>
            </a:r>
            <a:r>
              <a:rPr lang="hu-HU" sz="2800" dirty="0">
                <a:latin typeface="Gill Sans Light"/>
                <a:cs typeface="Gill Sans Light"/>
              </a:rPr>
              <a:t>!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39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75B0673A-E73C-4436-A70B-6E4BC210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81" y="3854953"/>
            <a:ext cx="5531152" cy="287095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AABF44-32D3-4642-B678-549D3EED0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"/>
          <a:stretch/>
        </p:blipFill>
        <p:spPr>
          <a:xfrm>
            <a:off x="6415481" y="1090637"/>
            <a:ext cx="5531152" cy="28723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45BC034-5289-4E59-BB55-0E45EDC9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2" y="3911811"/>
            <a:ext cx="5375746" cy="279616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B23824B-63F9-4BA1-BDFA-34F627E66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" t="301" r="-326" b="-308"/>
          <a:stretch/>
        </p:blipFill>
        <p:spPr>
          <a:xfrm>
            <a:off x="229479" y="1091866"/>
            <a:ext cx="5405381" cy="280704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6021D9A-38F7-4041-BCC5-7618A9EF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illustration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0FD7E77-B4CD-4C78-BEA7-CBC61566A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083" y="2594681"/>
            <a:ext cx="5061412" cy="263426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68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A1FE6-75EC-412E-B16E-D8170056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proximity</a:t>
            </a:r>
            <a:r>
              <a:rPr lang="hu-HU" dirty="0"/>
              <a:t> </a:t>
            </a:r>
            <a:r>
              <a:rPr lang="hu-HU" dirty="0" err="1"/>
              <a:t>effect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3A63AE-72D9-4934-AF3E-CECB8F70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178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55203"/>
            <a:ext cx="10221687" cy="4482208"/>
            <a:chOff x="598713" y="2033431"/>
            <a:chExt cx="10221687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221686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1" cy="3557256"/>
            </a:xfrm>
            <a:prstGeom prst="bentConnector4">
              <a:avLst>
                <a:gd name="adj1" fmla="val -25144"/>
                <a:gd name="adj2" fmla="val 100151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pPr lvl="1"/>
                <a:endParaRPr lang="hu-HU" sz="100" dirty="0"/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9015453" y="1455932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i="1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3" y="1455932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l="-794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9015452" y="2304642"/>
                <a:ext cx="1632689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2" y="2304642"/>
                <a:ext cx="1632689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9015454" y="4595545"/>
                <a:ext cx="1632690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4" y="4595545"/>
                <a:ext cx="1632690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9015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65139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65139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65139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775032" y="1223730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1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A1FE6-75EC-412E-B16E-D8170056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hiszterézis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3A63AE-72D9-4934-AF3E-CECB8F70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4600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8B9031-A2ED-455E-8E61-92D56CF8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ferromagnetism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. </a:t>
            </a:r>
            <a:r>
              <a:rPr lang="hu-HU" dirty="0" err="1"/>
              <a:t>ferrimagnetism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28FB51D-87B8-4FD1-8161-437E3C63533D}"/>
              </a:ext>
            </a:extLst>
          </p:cNvPr>
          <p:cNvGrpSpPr/>
          <p:nvPr/>
        </p:nvGrpSpPr>
        <p:grpSpPr>
          <a:xfrm>
            <a:off x="275948" y="1543897"/>
            <a:ext cx="8073395" cy="4503531"/>
            <a:chOff x="537204" y="1410134"/>
            <a:chExt cx="8073395" cy="4503531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A4DAF1BB-AFB7-4D66-804B-2F19DFEE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05" y="1410134"/>
              <a:ext cx="8073394" cy="4103421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8B29E8A4-07A3-48D1-AA6C-E35EE3429408}"/>
                </a:ext>
              </a:extLst>
            </p:cNvPr>
            <p:cNvSpPr txBox="1"/>
            <p:nvPr/>
          </p:nvSpPr>
          <p:spPr>
            <a:xfrm>
              <a:off x="537204" y="5513555"/>
              <a:ext cx="80733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000" dirty="0" err="1">
                  <a:hlinkClick r:id="rId3"/>
                </a:rPr>
                <a:t>Ferromagnetism</a:t>
              </a:r>
              <a:r>
                <a:rPr lang="hu-HU" sz="2000" dirty="0">
                  <a:hlinkClick r:id="rId3"/>
                </a:rPr>
                <a:t> – Wikipedia</a:t>
              </a:r>
              <a:r>
                <a:rPr lang="hu-HU" sz="2000" dirty="0"/>
                <a:t>, </a:t>
              </a:r>
              <a:r>
                <a:rPr lang="hu-HU" sz="2000" dirty="0" err="1">
                  <a:hlinkClick r:id="rId4"/>
                </a:rPr>
                <a:t>Ferrimagnetism</a:t>
              </a:r>
              <a:r>
                <a:rPr lang="hu-HU" sz="2000" dirty="0">
                  <a:hlinkClick r:id="rId4"/>
                </a:rPr>
                <a:t> – Wikipedia</a:t>
              </a:r>
              <a:r>
                <a:rPr lang="hu-HU" sz="2000" dirty="0"/>
                <a:t> – 1948, Louis </a:t>
              </a:r>
              <a:r>
                <a:rPr lang="hu-HU" sz="2000" dirty="0" err="1"/>
                <a:t>Néel</a:t>
              </a:r>
              <a:endParaRPr lang="hu-HU" sz="2000" dirty="0"/>
            </a:p>
          </p:txBody>
        </p:sp>
      </p:grp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4A521A-E92F-4BFC-AFED-528FB640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739" y="2320889"/>
            <a:ext cx="3526975" cy="1911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err="1"/>
              <a:t>Ferrite</a:t>
            </a:r>
            <a:r>
              <a:rPr lang="hu-HU" sz="2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Relative</a:t>
            </a:r>
            <a:r>
              <a:rPr lang="hu-HU" sz="2400" dirty="0"/>
              <a:t> </a:t>
            </a:r>
            <a:r>
              <a:rPr lang="hu-HU" sz="2400" dirty="0" err="1"/>
              <a:t>permeability</a:t>
            </a:r>
            <a:r>
              <a:rPr lang="hu-HU" sz="2400" dirty="0"/>
              <a:t>: 10 – 20000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very</a:t>
            </a:r>
            <a:r>
              <a:rPr lang="hu-HU" sz="2400" dirty="0"/>
              <a:t> </a:t>
            </a:r>
            <a:r>
              <a:rPr lang="hu-HU" sz="2400" dirty="0" err="1"/>
              <a:t>low</a:t>
            </a:r>
            <a:r>
              <a:rPr lang="hu-HU" sz="2400" dirty="0"/>
              <a:t> </a:t>
            </a:r>
            <a:r>
              <a:rPr lang="hu-HU" sz="2400" dirty="0" err="1"/>
              <a:t>conductivity</a:t>
            </a:r>
            <a:endParaRPr lang="hu-HU" sz="24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738191F-E43A-4F3F-9173-C24C5EA7AD4C}"/>
              </a:ext>
            </a:extLst>
          </p:cNvPr>
          <p:cNvSpPr txBox="1"/>
          <p:nvPr/>
        </p:nvSpPr>
        <p:spPr>
          <a:xfrm>
            <a:off x="8525149" y="4731442"/>
            <a:ext cx="3358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5"/>
              </a:rPr>
              <a:t>Ferrite | Iron Oxide Compound | Britannica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4193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/>
        </p:nvGraphicFramePr>
        <p:xfrm>
          <a:off x="450119" y="1373133"/>
          <a:ext cx="6386111" cy="279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43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3631316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1352352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1021188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Ratio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1,938∙</m:t>
                                </m:r>
                                <m:sSup>
                                  <m:sSupPr>
                                    <m:ctrlPr>
                                      <a:rPr lang="hu-HU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1,922∙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4,138∙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595" r="-853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174227" r="-853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274227" r="-853" b="-1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374227" r="-853" b="-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599955" y="4903587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3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FE0-1BA0-2857-8964-5195B69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diagram</a:t>
            </a:r>
            <a:endParaRPr lang="en-US" dirty="0"/>
          </a:p>
        </p:txBody>
      </p:sp>
      <p:pic>
        <p:nvPicPr>
          <p:cNvPr id="9" name="Kép 8" descr="A képen diagram, vázlat, Tervrajz, Műszaki rajz látható&#10;&#10;Automatikusan generált leírás">
            <a:extLst>
              <a:ext uri="{FF2B5EF4-FFF2-40B4-BE49-F238E27FC236}">
                <a16:creationId xmlns:a16="http://schemas.microsoft.com/office/drawing/2014/main" id="{C48D4008-5CC5-4A5D-B652-D5ADB8B08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7" t="4002" r="13214" b="5511"/>
          <a:stretch/>
        </p:blipFill>
        <p:spPr>
          <a:xfrm>
            <a:off x="1598141" y="1032677"/>
            <a:ext cx="8995718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1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1DC8957B-B2FF-4738-8130-0CF9220E8B3D}"/>
              </a:ext>
            </a:extLst>
          </p:cNvPr>
          <p:cNvGrpSpPr/>
          <p:nvPr/>
        </p:nvGrpSpPr>
        <p:grpSpPr>
          <a:xfrm>
            <a:off x="637328" y="993658"/>
            <a:ext cx="10764940" cy="5732246"/>
            <a:chOff x="713530" y="993658"/>
            <a:chExt cx="10764940" cy="57322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7087BC-F14D-C47D-E46E-A7200A3D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530" y="993658"/>
              <a:ext cx="10764940" cy="5732246"/>
            </a:xfrm>
            <a:prstGeom prst="rect">
              <a:avLst/>
            </a:prstGeom>
          </p:spPr>
        </p:pic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62689A0C-4348-4D26-8C74-8ACC4C006CDE}"/>
                </a:ext>
              </a:extLst>
            </p:cNvPr>
            <p:cNvSpPr/>
            <p:nvPr/>
          </p:nvSpPr>
          <p:spPr>
            <a:xfrm>
              <a:off x="5507420" y="993658"/>
              <a:ext cx="1562453" cy="232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Téglalap 25">
              <a:extLst>
                <a:ext uri="{FF2B5EF4-FFF2-40B4-BE49-F238E27FC236}">
                  <a16:creationId xmlns:a16="http://schemas.microsoft.com/office/drawing/2014/main" id="{D05EA574-AF54-4E00-ACBD-53A57DDD4E18}"/>
                </a:ext>
              </a:extLst>
            </p:cNvPr>
            <p:cNvSpPr/>
            <p:nvPr/>
          </p:nvSpPr>
          <p:spPr>
            <a:xfrm rot="16200000">
              <a:off x="84913" y="3534739"/>
              <a:ext cx="1562453" cy="30521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</a:rPr>
                <a:t>Voltage</a:t>
              </a:r>
              <a:r>
                <a:rPr lang="hu-HU" dirty="0">
                  <a:solidFill>
                    <a:schemeClr val="tx1"/>
                  </a:solidFill>
                </a:rPr>
                <a:t> (V)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107B710-B92E-8397-9A5C-DE83F970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– </a:t>
            </a:r>
            <a:r>
              <a:rPr lang="hu-HU" dirty="0" err="1"/>
              <a:t>steady</a:t>
            </a:r>
            <a:r>
              <a:rPr lang="hu-HU" dirty="0"/>
              <a:t> </a:t>
            </a:r>
            <a:r>
              <a:rPr lang="hu-HU" dirty="0" err="1"/>
              <a:t>state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2FE4D-7406-48B5-9C01-76782CB02F2E}"/>
              </a:ext>
            </a:extLst>
          </p:cNvPr>
          <p:cNvCxnSpPr/>
          <p:nvPr/>
        </p:nvCxnSpPr>
        <p:spPr>
          <a:xfrm>
            <a:off x="1137918" y="3758209"/>
            <a:ext cx="10149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30E5744F-ACF4-47BE-B1C2-48B7BADAF37C}"/>
              </a:ext>
            </a:extLst>
          </p:cNvPr>
          <p:cNvGrpSpPr/>
          <p:nvPr/>
        </p:nvGrpSpPr>
        <p:grpSpPr>
          <a:xfrm>
            <a:off x="4079673" y="1392767"/>
            <a:ext cx="1351545" cy="2742340"/>
            <a:chOff x="4155875" y="1392767"/>
            <a:chExt cx="1351545" cy="2742340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93B83711-962B-4871-A4F1-8B0984A52CAB}"/>
                </a:ext>
              </a:extLst>
            </p:cNvPr>
            <p:cNvGrpSpPr/>
            <p:nvPr/>
          </p:nvGrpSpPr>
          <p:grpSpPr>
            <a:xfrm>
              <a:off x="4155875" y="2019300"/>
              <a:ext cx="819968" cy="2115807"/>
              <a:chOff x="4155875" y="2019300"/>
              <a:chExt cx="819968" cy="2115807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EDB235C-831D-C2A4-2AAA-BC42563DF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821" y="2019300"/>
                <a:ext cx="0" cy="1728324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/>
                  <p:nvPr/>
                </p:nvSpPr>
                <p:spPr>
                  <a:xfrm>
                    <a:off x="4155875" y="3673442"/>
                    <a:ext cx="819968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5875" y="3673442"/>
                    <a:ext cx="81996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D69568B7-73AE-4463-BFB8-F401856BD686}"/>
                </a:ext>
              </a:extLst>
            </p:cNvPr>
            <p:cNvGrpSpPr/>
            <p:nvPr/>
          </p:nvGrpSpPr>
          <p:grpSpPr>
            <a:xfrm>
              <a:off x="4715985" y="1392767"/>
              <a:ext cx="791435" cy="2352740"/>
              <a:chOff x="4715985" y="1392767"/>
              <a:chExt cx="791435" cy="235274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0175041-9DE7-AF05-F86D-E4D8D4631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639" y="1392767"/>
                <a:ext cx="0" cy="235274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15985" y="1692207"/>
                    <a:ext cx="791435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985" y="1692207"/>
                    <a:ext cx="79143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18D0EB9-8A51-4FC5-A73A-4AA4B4024AEF}"/>
              </a:ext>
            </a:extLst>
          </p:cNvPr>
          <p:cNvGrpSpPr/>
          <p:nvPr/>
        </p:nvGrpSpPr>
        <p:grpSpPr>
          <a:xfrm>
            <a:off x="4409619" y="2845813"/>
            <a:ext cx="550818" cy="583187"/>
            <a:chOff x="4485821" y="2845813"/>
            <a:chExt cx="550818" cy="583187"/>
          </a:xfrm>
        </p:grpSpPr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5FA409FA-9E95-48FB-9886-E9545F2CAB5E}"/>
                </a:ext>
              </a:extLst>
            </p:cNvPr>
            <p:cNvCxnSpPr/>
            <p:nvPr/>
          </p:nvCxnSpPr>
          <p:spPr>
            <a:xfrm>
              <a:off x="4485821" y="3429000"/>
              <a:ext cx="550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/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hu-HU" sz="24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églalap 24">
            <a:extLst>
              <a:ext uri="{FF2B5EF4-FFF2-40B4-BE49-F238E27FC236}">
                <a16:creationId xmlns:a16="http://schemas.microsoft.com/office/drawing/2014/main" id="{1B40A8CA-F67C-47AD-81DC-14D14A7B0354}"/>
              </a:ext>
            </a:extLst>
          </p:cNvPr>
          <p:cNvSpPr/>
          <p:nvPr/>
        </p:nvSpPr>
        <p:spPr>
          <a:xfrm>
            <a:off x="5856513" y="6293784"/>
            <a:ext cx="1060958" cy="43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Time (s)</a:t>
            </a:r>
          </a:p>
        </p:txBody>
      </p:sp>
    </p:spTree>
    <p:extLst>
      <p:ext uri="{BB962C8B-B14F-4D97-AF65-F5344CB8AC3E}">
        <p14:creationId xmlns:p14="http://schemas.microsoft.com/office/powerpoint/2010/main" val="17149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DF2A99-80A1-4AE0-A92A-086EF486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equations</a:t>
            </a:r>
            <a:endParaRPr lang="hu-HU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E8A4428-69E2-442B-8BEB-6AD217F91C02}"/>
              </a:ext>
            </a:extLst>
          </p:cNvPr>
          <p:cNvSpPr txBox="1">
            <a:spLocks/>
          </p:cNvSpPr>
          <p:nvPr/>
        </p:nvSpPr>
        <p:spPr>
          <a:xfrm>
            <a:off x="658737" y="4352760"/>
            <a:ext cx="3666066" cy="598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8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14400"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1430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377950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1603375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830388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057400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formula: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4E6B5478-F722-4565-9CC3-5EF29219EF3B}"/>
              </a:ext>
            </a:extLst>
          </p:cNvPr>
          <p:cNvSpPr txBox="1">
            <a:spLocks/>
          </p:cNvSpPr>
          <p:nvPr/>
        </p:nvSpPr>
        <p:spPr>
          <a:xfrm>
            <a:off x="619175" y="1244137"/>
            <a:ext cx="2766282" cy="67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hu-HU" sz="2800" dirty="0" err="1">
                <a:solidFill>
                  <a:schemeClr val="tx1"/>
                </a:solidFill>
              </a:rPr>
              <a:t>From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Ohm’s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law</a:t>
            </a:r>
            <a:r>
              <a:rPr lang="hu-HU" sz="2800" dirty="0">
                <a:solidFill>
                  <a:schemeClr val="tx1"/>
                </a:solidFill>
              </a:rPr>
              <a:t>:</a:t>
            </a: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B922EED1-5237-4277-BB33-26AAA01E1198}"/>
              </a:ext>
            </a:extLst>
          </p:cNvPr>
          <p:cNvGrpSpPr/>
          <p:nvPr/>
        </p:nvGrpSpPr>
        <p:grpSpPr>
          <a:xfrm>
            <a:off x="1130184" y="1336394"/>
            <a:ext cx="9912533" cy="2668166"/>
            <a:chOff x="1130184" y="1336394"/>
            <a:chExt cx="9912533" cy="2668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Szövegdoboz 3">
                  <a:extLst>
                    <a:ext uri="{FF2B5EF4-FFF2-40B4-BE49-F238E27FC236}">
                      <a16:creationId xmlns:a16="http://schemas.microsoft.com/office/drawing/2014/main" id="{252C34D9-8107-4D57-90C7-A388660B85B2}"/>
                    </a:ext>
                  </a:extLst>
                </p:cNvPr>
                <p:cNvSpPr txBox="1"/>
                <p:nvPr/>
              </p:nvSpPr>
              <p:spPr>
                <a:xfrm>
                  <a:off x="1130184" y="1336394"/>
                  <a:ext cx="6511588" cy="26681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den>
                        </m:f>
                        <m:r>
                          <a:rPr lang="hu-HU" sz="28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280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28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2800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sz="28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  <m: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oMath>
                    </m:oMathPara>
                  </a14:m>
                  <a:endParaRPr lang="hu-HU" sz="28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4" name="Szövegdoboz 3">
                  <a:extLst>
                    <a:ext uri="{FF2B5EF4-FFF2-40B4-BE49-F238E27FC236}">
                      <a16:creationId xmlns:a16="http://schemas.microsoft.com/office/drawing/2014/main" id="{252C34D9-8107-4D57-90C7-A388660B8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184" y="1336394"/>
                  <a:ext cx="6511588" cy="266816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CDD55506-19D2-4542-886B-E6752A29A92A}"/>
                </a:ext>
              </a:extLst>
            </p:cNvPr>
            <p:cNvSpPr txBox="1"/>
            <p:nvPr/>
          </p:nvSpPr>
          <p:spPr>
            <a:xfrm>
              <a:off x="8897578" y="2339873"/>
              <a:ext cx="2145139" cy="661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Z: </a:t>
              </a:r>
              <a:r>
                <a:rPr lang="hu-HU" sz="28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impedance</a:t>
              </a:r>
              <a:endPara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61BC7BEF-9E31-46A0-B5A1-CBFFF6FFD3E4}"/>
              </a:ext>
            </a:extLst>
          </p:cNvPr>
          <p:cNvGrpSpPr/>
          <p:nvPr/>
        </p:nvGrpSpPr>
        <p:grpSpPr>
          <a:xfrm>
            <a:off x="1130183" y="4651812"/>
            <a:ext cx="9752234" cy="1805302"/>
            <a:chOff x="1130183" y="4651812"/>
            <a:chExt cx="9752234" cy="1805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Szövegdoboz 4">
                  <a:extLst>
                    <a:ext uri="{FF2B5EF4-FFF2-40B4-BE49-F238E27FC236}">
                      <a16:creationId xmlns:a16="http://schemas.microsoft.com/office/drawing/2014/main" id="{EC47DD54-F6F0-4637-B23F-9D2BFEC9A0E0}"/>
                    </a:ext>
                  </a:extLst>
                </p:cNvPr>
                <p:cNvSpPr txBox="1"/>
                <p:nvPr/>
              </p:nvSpPr>
              <p:spPr>
                <a:xfrm>
                  <a:off x="1130183" y="4651812"/>
                  <a:ext cx="6838160" cy="18053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ct val="150000"/>
                    </a:lnSpc>
                    <a:defRPr sz="28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hu-HU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b="0" i="0" smtClean="0">
                                            <a:latin typeface="Cambria Math" panose="02040503050406030204" pitchFamily="18" charset="0"/>
                                          </a:rPr>
                                          <m:t>tot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b="0" i="0" smtClean="0">
                                            <a:latin typeface="Cambria Math" panose="02040503050406030204" pitchFamily="18" charset="0"/>
                                          </a:rPr>
                                          <m:t>tot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hu-HU">
                            <a:latin typeface="Cambria Math" panose="02040503050406030204" pitchFamily="18" charset="0"/>
                          </a:rPr>
                          <m:t>arctan</m:t>
                        </m:r>
                        <m:r>
                          <a:rPr lang="hu-HU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u-HU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hu-H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hu-HU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hu-HU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hu-HU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hu-HU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hu-HU" dirty="0"/>
                </a:p>
              </p:txBody>
            </p:sp>
          </mc:Choice>
          <mc:Fallback xmlns="">
            <p:sp>
              <p:nvSpPr>
                <p:cNvPr id="5" name="Szövegdoboz 4">
                  <a:extLst>
                    <a:ext uri="{FF2B5EF4-FFF2-40B4-BE49-F238E27FC236}">
                      <a16:creationId xmlns:a16="http://schemas.microsoft.com/office/drawing/2014/main" id="{EC47DD54-F6F0-4637-B23F-9D2BFEC9A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183" y="4651812"/>
                  <a:ext cx="6838160" cy="180530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6C8BE151-1687-49B4-A17B-11D2236312C2}"/>
                </a:ext>
              </a:extLst>
            </p:cNvPr>
            <p:cNvSpPr txBox="1"/>
            <p:nvPr/>
          </p:nvSpPr>
          <p:spPr>
            <a:xfrm>
              <a:off x="8897578" y="5444239"/>
              <a:ext cx="1984839" cy="661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X: </a:t>
              </a:r>
              <a:r>
                <a:rPr lang="hu-HU" sz="28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reactance</a:t>
              </a:r>
              <a:endPara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7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08CD4254-1443-4A55-9DA9-6A475D9118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11590" r="5072" b="1373"/>
          <a:stretch/>
        </p:blipFill>
        <p:spPr>
          <a:xfrm>
            <a:off x="720399" y="1222435"/>
            <a:ext cx="7854867" cy="5572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60877-2A1E-708F-33AC-A78DBF54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Voltage</a:t>
            </a:r>
            <a:r>
              <a:rPr lang="hu-HU" dirty="0"/>
              <a:t> ratio </a:t>
            </a:r>
            <a:r>
              <a:rPr lang="hu-HU" dirty="0" err="1"/>
              <a:t>graph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C0DF4DB6-CA05-48C3-9777-16C91CF4BCFC}"/>
              </a:ext>
            </a:extLst>
          </p:cNvPr>
          <p:cNvGrpSpPr/>
          <p:nvPr/>
        </p:nvGrpSpPr>
        <p:grpSpPr>
          <a:xfrm>
            <a:off x="3682131" y="1471083"/>
            <a:ext cx="861621" cy="4685658"/>
            <a:chOff x="1595084" y="1008869"/>
            <a:chExt cx="861621" cy="4685658"/>
          </a:xfrm>
        </p:grpSpPr>
        <p:cxnSp>
          <p:nvCxnSpPr>
            <p:cNvPr id="10" name="Egyenes összekötő 9">
              <a:extLst>
                <a:ext uri="{FF2B5EF4-FFF2-40B4-BE49-F238E27FC236}">
                  <a16:creationId xmlns:a16="http://schemas.microsoft.com/office/drawing/2014/main" id="{D41A2FB3-35BC-45EC-BD9D-0CE556439685}"/>
                </a:ext>
              </a:extLst>
            </p:cNvPr>
            <p:cNvCxnSpPr>
              <a:cxnSpLocks/>
            </p:cNvCxnSpPr>
            <p:nvPr/>
          </p:nvCxnSpPr>
          <p:spPr>
            <a:xfrm>
              <a:off x="2449286" y="1008869"/>
              <a:ext cx="0" cy="468565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zövegdoboz 10">
                  <a:extLst>
                    <a:ext uri="{FF2B5EF4-FFF2-40B4-BE49-F238E27FC236}">
                      <a16:creationId xmlns:a16="http://schemas.microsoft.com/office/drawing/2014/main" id="{AE85D7B8-FD7E-4464-95E6-AFECBC593DD9}"/>
                    </a:ext>
                  </a:extLst>
                </p:cNvPr>
                <p:cNvSpPr txBox="1"/>
                <p:nvPr/>
              </p:nvSpPr>
              <p:spPr>
                <a:xfrm>
                  <a:off x="1595084" y="5110687"/>
                  <a:ext cx="86162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res</m:t>
                            </m:r>
                          </m:sub>
                        </m:sSub>
                      </m:oMath>
                    </m:oMathPara>
                  </a14:m>
                  <a:endParaRPr lang="hu-HU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Szövegdoboz 10">
                  <a:extLst>
                    <a:ext uri="{FF2B5EF4-FFF2-40B4-BE49-F238E27FC236}">
                      <a16:creationId xmlns:a16="http://schemas.microsoft.com/office/drawing/2014/main" id="{AE85D7B8-FD7E-4464-95E6-AFECBC593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084" y="5110687"/>
                  <a:ext cx="86162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D797FC1-72B5-4301-B89D-D86092F32D65}"/>
                  </a:ext>
                </a:extLst>
              </p:cNvPr>
              <p:cNvSpPr txBox="1"/>
              <p:nvPr/>
            </p:nvSpPr>
            <p:spPr>
              <a:xfrm>
                <a:off x="4801756" y="2206456"/>
                <a:ext cx="3466607" cy="1396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21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1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1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D797FC1-72B5-4301-B89D-D86092F32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56" y="2206456"/>
                <a:ext cx="3466607" cy="13964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/>
              <p:nvPr/>
            </p:nvSpPr>
            <p:spPr>
              <a:xfrm>
                <a:off x="8840688" y="1078587"/>
                <a:ext cx="3149494" cy="510396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dirty="0">
                    <a:latin typeface="Gill Sans Light"/>
                    <a:cs typeface="Gill Sans Light"/>
                  </a:rPr>
                  <a:t>At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resonance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frequency</a:t>
                </a:r>
                <a:r>
                  <a:rPr lang="hu-HU" sz="2400" dirty="0">
                    <a:latin typeface="Gill Sans Light"/>
                    <a:cs typeface="Gill Sans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𝜔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𝑓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i="1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i="0" dirty="0">
                  <a:latin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688" y="1078587"/>
                <a:ext cx="3149494" cy="5103961"/>
              </a:xfrm>
              <a:prstGeom prst="rect">
                <a:avLst/>
              </a:prstGeom>
              <a:blipFill>
                <a:blip r:embed="rId6"/>
                <a:stretch>
                  <a:fillRect l="-29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DD051CFA-B032-4739-BE72-127F5598DF17}"/>
              </a:ext>
            </a:extLst>
          </p:cNvPr>
          <p:cNvGrpSpPr/>
          <p:nvPr/>
        </p:nvGrpSpPr>
        <p:grpSpPr>
          <a:xfrm>
            <a:off x="4214599" y="5503523"/>
            <a:ext cx="2520054" cy="592598"/>
            <a:chOff x="3984308" y="4663663"/>
            <a:chExt cx="2520054" cy="592598"/>
          </a:xfrm>
        </p:grpSpPr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7599A868-1FC4-44D2-97A7-AC5266DBEE91}"/>
                </a:ext>
              </a:extLst>
            </p:cNvPr>
            <p:cNvCxnSpPr/>
            <p:nvPr/>
          </p:nvCxnSpPr>
          <p:spPr>
            <a:xfrm>
              <a:off x="3984308" y="4733041"/>
              <a:ext cx="6434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49556BC5-04E3-4DA0-9C4C-D868ED65F10B}"/>
                </a:ext>
              </a:extLst>
            </p:cNvPr>
            <p:cNvSpPr txBox="1"/>
            <p:nvPr/>
          </p:nvSpPr>
          <p:spPr>
            <a:xfrm>
              <a:off x="4423343" y="4663663"/>
              <a:ext cx="2081019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 err="1">
                  <a:latin typeface="Gill Sans Light"/>
                </a:rPr>
                <a:t>changing</a:t>
              </a:r>
              <a:r>
                <a:rPr lang="hu-HU" sz="2400" dirty="0">
                  <a:latin typeface="Gill Sans Light"/>
                </a:rPr>
                <a:t> L </a:t>
              </a:r>
              <a:r>
                <a:rPr lang="hu-HU" sz="2400" dirty="0" err="1">
                  <a:latin typeface="Gill Sans Light"/>
                </a:rPr>
                <a:t>or</a:t>
              </a:r>
              <a:r>
                <a:rPr lang="hu-HU" sz="2400" dirty="0">
                  <a:latin typeface="Gill Sans Light"/>
                </a:rPr>
                <a:t> C</a:t>
              </a:r>
              <a:endParaRPr lang="en-GB" sz="2400" dirty="0">
                <a:latin typeface="Gill Sans Light"/>
              </a:endParaRPr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BB20AEFB-9A0F-49C0-8B15-7462EA1973B3}"/>
              </a:ext>
            </a:extLst>
          </p:cNvPr>
          <p:cNvGrpSpPr/>
          <p:nvPr/>
        </p:nvGrpSpPr>
        <p:grpSpPr>
          <a:xfrm>
            <a:off x="1533676" y="1256341"/>
            <a:ext cx="3002656" cy="1129668"/>
            <a:chOff x="2418702" y="1198396"/>
            <a:chExt cx="3002656" cy="1129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9">
                  <a:extLst>
                    <a:ext uri="{FF2B5EF4-FFF2-40B4-BE49-F238E27FC236}">
                      <a16:creationId xmlns:a16="http://schemas.microsoft.com/office/drawing/2014/main" id="{FE414BF2-B76C-432B-9787-D9221BFCCDC7}"/>
                    </a:ext>
                  </a:extLst>
                </p:cNvPr>
                <p:cNvSpPr txBox="1"/>
                <p:nvPr/>
              </p:nvSpPr>
              <p:spPr>
                <a:xfrm>
                  <a:off x="2418702" y="1198396"/>
                  <a:ext cx="1964387" cy="112966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hu-HU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sz="2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9">
                  <a:extLst>
                    <a:ext uri="{FF2B5EF4-FFF2-40B4-BE49-F238E27FC236}">
                      <a16:creationId xmlns:a16="http://schemas.microsoft.com/office/drawing/2014/main" id="{FE414BF2-B76C-432B-9787-D9221BFCC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8702" y="1198396"/>
                  <a:ext cx="1964387" cy="11296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11">
              <a:extLst>
                <a:ext uri="{FF2B5EF4-FFF2-40B4-BE49-F238E27FC236}">
                  <a16:creationId xmlns:a16="http://schemas.microsoft.com/office/drawing/2014/main" id="{95932067-A909-47EC-B957-3230A6628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8702" y="1403156"/>
              <a:ext cx="3002656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B03E558A-7367-4160-B7D8-34A32CB482F0}"/>
              </a:ext>
            </a:extLst>
          </p:cNvPr>
          <p:cNvGrpSpPr/>
          <p:nvPr/>
        </p:nvGrpSpPr>
        <p:grpSpPr>
          <a:xfrm>
            <a:off x="4882602" y="1171352"/>
            <a:ext cx="2301997" cy="649823"/>
            <a:chOff x="5767627" y="1106857"/>
            <a:chExt cx="2301997" cy="649823"/>
          </a:xfrm>
        </p:grpSpPr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B2E376F0-8A84-426D-A922-5A721D732E38}"/>
                </a:ext>
              </a:extLst>
            </p:cNvPr>
            <p:cNvSpPr txBox="1"/>
            <p:nvPr/>
          </p:nvSpPr>
          <p:spPr>
            <a:xfrm>
              <a:off x="5892425" y="1106857"/>
              <a:ext cx="2177199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 err="1">
                  <a:latin typeface="Gill Sans Light"/>
                  <a:cs typeface="Gill Sans Light"/>
                </a:rPr>
                <a:t>changing</a:t>
              </a:r>
              <a:r>
                <a:rPr lang="hu-HU" sz="2400" dirty="0">
                  <a:latin typeface="Gill Sans Light"/>
                  <a:cs typeface="Gill Sans Light"/>
                </a:rPr>
                <a:t> R</a:t>
              </a:r>
              <a:r>
                <a:rPr lang="hu-HU" sz="2400" baseline="-25000" dirty="0">
                  <a:latin typeface="Gill Sans Light"/>
                  <a:cs typeface="Gill Sans Light"/>
                </a:rPr>
                <a:t>L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or</a:t>
              </a:r>
              <a:r>
                <a:rPr lang="hu-HU" sz="2400" dirty="0">
                  <a:latin typeface="Gill Sans Light"/>
                  <a:cs typeface="Gill Sans Light"/>
                </a:rPr>
                <a:t> R</a:t>
              </a:r>
              <a:endParaRPr lang="en-GB" sz="2400" dirty="0">
                <a:latin typeface="Gill Sans Light"/>
                <a:cs typeface="Gill Sans Light"/>
              </a:endParaRPr>
            </a:p>
          </p:txBody>
        </p:sp>
        <p:cxnSp>
          <p:nvCxnSpPr>
            <p:cNvPr id="24" name="Egyenes összekötő nyíllal 23">
              <a:extLst>
                <a:ext uri="{FF2B5EF4-FFF2-40B4-BE49-F238E27FC236}">
                  <a16:creationId xmlns:a16="http://schemas.microsoft.com/office/drawing/2014/main" id="{FB8FC414-B996-4E7E-AEE4-80D7C7020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627" y="1223884"/>
              <a:ext cx="0" cy="532796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61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theme/theme1.xml><?xml version="1.0" encoding="utf-8"?>
<a:theme xmlns:a="http://schemas.openxmlformats.org/drawingml/2006/main" name="Theme1">
  <a:themeElements>
    <a:clrScheme name="MyTheme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E36857"/>
      </a:accent2>
      <a:accent3>
        <a:srgbClr val="E02005"/>
      </a:accent3>
      <a:accent4>
        <a:srgbClr val="B2FA77"/>
      </a:accent4>
      <a:accent5>
        <a:srgbClr val="528A02"/>
      </a:accent5>
      <a:accent6>
        <a:srgbClr val="235017"/>
      </a:accent6>
      <a:hlink>
        <a:srgbClr val="660000"/>
      </a:hlink>
      <a:folHlink>
        <a:srgbClr val="CC33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>
          <a:lnSpc>
            <a:spcPct val="150000"/>
          </a:lnSpc>
          <a:defRPr b="0" i="0" dirty="0" smtClean="0"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6A46F2C5-BADC-44CD-B4BA-372619FEB39C}" vid="{CEFEDD60-000F-4BDC-927D-A714A6CD7BA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5439</TotalTime>
  <Words>1643</Words>
  <Application>Microsoft Office PowerPoint</Application>
  <PresentationFormat>Szélesvásznú</PresentationFormat>
  <Paragraphs>376</Paragraphs>
  <Slides>52</Slides>
  <Notes>29</Notes>
  <HiddenSlides>17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52</vt:i4>
      </vt:variant>
    </vt:vector>
  </HeadingPairs>
  <TitlesOfParts>
    <vt:vector size="63" baseType="lpstr">
      <vt:lpstr>Avenir Next LT Pro</vt:lpstr>
      <vt:lpstr>Calibri</vt:lpstr>
      <vt:lpstr>Cambria</vt:lpstr>
      <vt:lpstr>Cambria Math</vt:lpstr>
      <vt:lpstr>Gill Sans Light</vt:lpstr>
      <vt:lpstr>Gill Sans MT</vt:lpstr>
      <vt:lpstr>Open Sans</vt:lpstr>
      <vt:lpstr>Times New Roman</vt:lpstr>
      <vt:lpstr>Wingdings</vt:lpstr>
      <vt:lpstr>Wingdings 2</vt:lpstr>
      <vt:lpstr>Theme1</vt:lpstr>
      <vt:lpstr>PowerPoint-bemutató</vt:lpstr>
      <vt:lpstr>Problem Statement</vt:lpstr>
      <vt:lpstr>Basic physics</vt:lpstr>
      <vt:lpstr>I. LRC theory</vt:lpstr>
      <vt:lpstr>LRC circuit components</vt:lpstr>
      <vt:lpstr>Circuit diagram</vt:lpstr>
      <vt:lpstr>Circuit response – steady state</vt:lpstr>
      <vt:lpstr>Basic equations</vt:lpstr>
      <vt:lpstr>Voltage ratio graph</vt:lpstr>
      <vt:lpstr>Phase angle graph</vt:lpstr>
      <vt:lpstr>II. Measurement setup</vt:lpstr>
      <vt:lpstr>Setup – inductor</vt:lpstr>
      <vt:lpstr>Resistors and capacitors</vt:lpstr>
      <vt:lpstr>Rods</vt:lpstr>
      <vt:lpstr>Instruments</vt:lpstr>
      <vt:lpstr>III. Results</vt:lpstr>
      <vt:lpstr>Voltage ratio for different materials</vt:lpstr>
      <vt:lpstr>Different resistors</vt:lpstr>
      <vt:lpstr>Different capacitors</vt:lpstr>
      <vt:lpstr>How do the properties of the core influence L and RL?</vt:lpstr>
      <vt:lpstr>Magnetic field in an ideal coil</vt:lpstr>
      <vt:lpstr>Eddy currents in the core</vt:lpstr>
      <vt:lpstr>Skin effect</vt:lpstr>
      <vt:lpstr>Skin-depth δ</vt:lpstr>
      <vt:lpstr>Skin depth (example)</vt:lpstr>
      <vt:lpstr>Experiments – hole in the core</vt:lpstr>
      <vt:lpstr>V. Inductivity and resistance of coil</vt:lpstr>
      <vt:lpstr>Inductivity</vt:lpstr>
      <vt:lpstr>Currents in the core</vt:lpstr>
      <vt:lpstr>Heat loss</vt:lpstr>
      <vt:lpstr>Electric and magnetic properties</vt:lpstr>
      <vt:lpstr>VII. Comparison, accuracy</vt:lpstr>
      <vt:lpstr>Comparison</vt:lpstr>
      <vt:lpstr>Accuracy</vt:lpstr>
      <vt:lpstr>VII. Summary</vt:lpstr>
      <vt:lpstr>Summary</vt:lpstr>
      <vt:lpstr>Summary</vt:lpstr>
      <vt:lpstr>Structure</vt:lpstr>
      <vt:lpstr>Appendix – different resistors</vt:lpstr>
      <vt:lpstr>Appendix – different capacitors</vt:lpstr>
      <vt:lpstr>Appendix – phase angle measurement</vt:lpstr>
      <vt:lpstr>Appendix – electric and magnetic properties</vt:lpstr>
      <vt:lpstr>Appendix – sources</vt:lpstr>
      <vt:lpstr>LRC circuit components</vt:lpstr>
      <vt:lpstr>Phasor diagram</vt:lpstr>
      <vt:lpstr>Equations – simple LRC theory</vt:lpstr>
      <vt:lpstr>Appendix – long rod</vt:lpstr>
      <vt:lpstr>Appendix – skin effect illustration</vt:lpstr>
      <vt:lpstr>Appendix – proximity effect</vt:lpstr>
      <vt:lpstr>Appendix – magnetic hiszterézis</vt:lpstr>
      <vt:lpstr>Appendix – ferromagnetism vs. ferrimagnetism</vt:lpstr>
      <vt:lpstr>Electric and magnetic properties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Alfréd Burger</dc:creator>
  <cp:lastModifiedBy>Milán Sztrányai</cp:lastModifiedBy>
  <cp:revision>114</cp:revision>
  <dcterms:created xsi:type="dcterms:W3CDTF">2024-03-14T10:19:05Z</dcterms:created>
  <dcterms:modified xsi:type="dcterms:W3CDTF">2024-07-07T14:25:24Z</dcterms:modified>
</cp:coreProperties>
</file>